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7" r:id="rId5"/>
    <p:sldId id="279" r:id="rId6"/>
    <p:sldId id="280" r:id="rId7"/>
    <p:sldId id="281" r:id="rId8"/>
    <p:sldId id="283" r:id="rId9"/>
    <p:sldId id="282" r:id="rId10"/>
    <p:sldId id="285" r:id="rId11"/>
    <p:sldId id="284" r:id="rId12"/>
    <p:sldId id="286" r:id="rId13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33AAB7-A9A2-4889-A22B-CD262412EE3E}" type="datetime1">
              <a:rPr lang="nl-NL" smtClean="0"/>
              <a:t>30-1-2020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143E41-8FAC-495B-8904-B43B013F90A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30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55D3A-60C0-4E48-8923-B86A9F40FB78}" type="datetime1">
              <a:rPr lang="nl-NL" smtClean="0"/>
              <a:pPr/>
              <a:t>30-1-2020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46CEE3-4835-4F73-BA0B-02C09C03871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2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242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234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67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11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65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509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13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45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99A01B46-5C48-402F-87AE-E28C85F37E2D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7AD92-4424-4C20-A9EB-288C3F7775B5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A02772-FEC0-4C2D-B8A5-D3ADF1549CF2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 dirty="0">
                <a:solidFill>
                  <a:schemeClr val="tx1"/>
                </a:solidFill>
                <a:effectLst/>
              </a:rPr>
              <a:t>’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 dirty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F6E676-5DA2-4171-A8FC-6C90FD6C349A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E7B3F4-01D7-4585-8946-F61F80D07E35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 dirty="0">
                <a:solidFill>
                  <a:schemeClr val="tx1"/>
                </a:solidFill>
                <a:effectLst/>
              </a:rPr>
              <a:t>’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 dirty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BB9EF-D5AF-4B78-9EF1-55FC64BF31C2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A7A60F-71C1-471C-B266-45862EC37F00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C5F568-F669-4EAF-B62E-01A406A4767D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7CC24-B1CB-4375-869C-C1F489B4D157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BC69FF-98B9-45F8-867B-F36A805C4BF3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08403-F48B-4C52-8486-DC356A084C78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C3943-5F78-4E84-8EBF-94B072E28407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B6EB8-6616-434E-B52B-DE3DC763F3FB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DD5E9B-BA67-4971-8096-5D07825F67FB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5EBA0-027F-4224-B0E0-BFA002F0FB78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F5023-8A1C-4AC2-A6E4-35643AB8F719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4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0B7B10-AB51-4AAB-9DCB-4EA85D0BF6AB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A44124E-ED98-4D3B-B33E-DECB61038C70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4" y="2888193"/>
            <a:ext cx="8204391" cy="2346475"/>
          </a:xfrm>
        </p:spPr>
        <p:txBody>
          <a:bodyPr rtlCol="0">
            <a:noAutofit/>
          </a:bodyPr>
          <a:lstStyle/>
          <a:p>
            <a:pPr algn="ctr"/>
            <a:r>
              <a:rPr lang="nl-NL" sz="9600" dirty="0">
                <a:latin typeface="Bauhaus 93" panose="04030905020B02020C02" pitchFamily="82" charset="0"/>
              </a:rPr>
              <a:t>WERKWEEK 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amila-cabello-shawn-mendes-senorita-instrumentalfx">
            <a:hlinkClick r:id="" action="ppaction://media"/>
            <a:extLst>
              <a:ext uri="{FF2B5EF4-FFF2-40B4-BE49-F238E27FC236}">
                <a16:creationId xmlns:a16="http://schemas.microsoft.com/office/drawing/2014/main" id="{F7EF3A77-E5C4-40C4-A48C-CF61BA0269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1242.4375"/>
                  <p14:fade out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85750"/>
            <a:ext cx="3305176" cy="1100817"/>
          </a:xfrm>
        </p:spPr>
        <p:txBody>
          <a:bodyPr rtlCol="0">
            <a:noAutofit/>
          </a:bodyPr>
          <a:lstStyle/>
          <a:p>
            <a:pPr algn="ctr"/>
            <a:r>
              <a:rPr lang="nl-NL" sz="3600" dirty="0">
                <a:latin typeface="Bauhaus 93" panose="04030905020B02020C02" pitchFamily="82" charset="0"/>
              </a:rPr>
              <a:t>WERKWEEK </a:t>
            </a:r>
            <a:br>
              <a:rPr lang="nl-NL" sz="3600" dirty="0">
                <a:latin typeface="Bauhaus 93" panose="04030905020B02020C02" pitchFamily="82" charset="0"/>
              </a:rPr>
            </a:br>
            <a:r>
              <a:rPr lang="nl-NL" sz="3600" dirty="0">
                <a:latin typeface="Bauhaus 93" panose="04030905020B02020C02" pitchFamily="82" charset="0"/>
              </a:rPr>
              <a:t>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416E1500-2680-4E76-A8A0-F2185FE0C052}"/>
              </a:ext>
            </a:extLst>
          </p:cNvPr>
          <p:cNvSpPr txBox="1"/>
          <p:nvPr/>
        </p:nvSpPr>
        <p:spPr>
          <a:xfrm rot="260858">
            <a:off x="4029804" y="2096173"/>
            <a:ext cx="5279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FFFF00"/>
                </a:solidFill>
                <a:latin typeface="Bauhaus 93" panose="04030905020B02020C02" pitchFamily="82" charset="0"/>
              </a:rPr>
              <a:t>“WAT WAS DIT EEN GEWELDIGE WERKWEEK”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A1BFB5B-63C2-431D-8434-8A54A8C70508}"/>
              </a:ext>
            </a:extLst>
          </p:cNvPr>
          <p:cNvSpPr txBox="1"/>
          <p:nvPr/>
        </p:nvSpPr>
        <p:spPr>
          <a:xfrm>
            <a:off x="3624042" y="4722473"/>
            <a:ext cx="811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 Cond" panose="020B0506020202020204" pitchFamily="34" charset="0"/>
              </a:rPr>
              <a:t>“DIE BERGEN WAREN ZOOOO MOOI”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C6B500-EC4B-46F8-8C74-C96008A5869F}"/>
              </a:ext>
            </a:extLst>
          </p:cNvPr>
          <p:cNvSpPr txBox="1"/>
          <p:nvPr/>
        </p:nvSpPr>
        <p:spPr>
          <a:xfrm rot="21255598">
            <a:off x="-250371" y="9826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“MET ZULKE CHILLE DOCENTEN WIL IK ALTIJD WEL OP VAKANTIE”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E38418-C3B5-4562-B66A-68BFC6AA48FB}"/>
              </a:ext>
            </a:extLst>
          </p:cNvPr>
          <p:cNvSpPr txBox="1"/>
          <p:nvPr/>
        </p:nvSpPr>
        <p:spPr>
          <a:xfrm>
            <a:off x="254351" y="5824916"/>
            <a:ext cx="1303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“DE BUSRIT WAS ERG AANGENAAM, GELUKKIG NIET ZO LANG”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492EC22-D57B-4706-B20E-1FF938C9E15E}"/>
              </a:ext>
            </a:extLst>
          </p:cNvPr>
          <p:cNvSpPr txBox="1"/>
          <p:nvPr/>
        </p:nvSpPr>
        <p:spPr>
          <a:xfrm>
            <a:off x="9878854" y="1386567"/>
            <a:ext cx="1762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“PLEASE, PLEASE, MAG IK NOG EEN KEER MEE?”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5BE5056-AD31-46EF-9CFF-81C8CB212EAF}"/>
              </a:ext>
            </a:extLst>
          </p:cNvPr>
          <p:cNvSpPr txBox="1"/>
          <p:nvPr/>
        </p:nvSpPr>
        <p:spPr>
          <a:xfrm>
            <a:off x="120938" y="2224950"/>
            <a:ext cx="3047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C000"/>
                </a:solidFill>
                <a:latin typeface="Agency FB" panose="020B0503020202020204" pitchFamily="34" charset="0"/>
              </a:rPr>
              <a:t>“GELUKKIG KREGEN WE OOK GENOEG VRIJE TIJD OM TE SHOPPEN ENZO”</a:t>
            </a:r>
          </a:p>
        </p:txBody>
      </p:sp>
    </p:spTree>
    <p:extLst>
      <p:ext uri="{BB962C8B-B14F-4D97-AF65-F5344CB8AC3E}">
        <p14:creationId xmlns:p14="http://schemas.microsoft.com/office/powerpoint/2010/main" val="48800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5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85750"/>
            <a:ext cx="3305176" cy="1100817"/>
          </a:xfrm>
        </p:spPr>
        <p:txBody>
          <a:bodyPr rtlCol="0">
            <a:noAutofit/>
          </a:bodyPr>
          <a:lstStyle/>
          <a:p>
            <a:pPr algn="ctr"/>
            <a:r>
              <a:rPr lang="nl-NL" sz="3600" dirty="0">
                <a:latin typeface="Bauhaus 93" panose="04030905020B02020C02" pitchFamily="82" charset="0"/>
              </a:rPr>
              <a:t>WERKWEEK </a:t>
            </a:r>
            <a:br>
              <a:rPr lang="nl-NL" sz="3600" dirty="0">
                <a:latin typeface="Bauhaus 93" panose="04030905020B02020C02" pitchFamily="82" charset="0"/>
              </a:rPr>
            </a:br>
            <a:r>
              <a:rPr lang="nl-NL" sz="3600" dirty="0">
                <a:latin typeface="Bauhaus 93" panose="04030905020B02020C02" pitchFamily="82" charset="0"/>
              </a:rPr>
              <a:t>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D96DAA0-3B6D-4B1E-9043-5C6A03ADA49E}"/>
              </a:ext>
            </a:extLst>
          </p:cNvPr>
          <p:cNvSpPr txBox="1"/>
          <p:nvPr/>
        </p:nvSpPr>
        <p:spPr>
          <a:xfrm>
            <a:off x="2562225" y="2136338"/>
            <a:ext cx="7829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Agency FB" panose="020B0503020202020204" pitchFamily="34" charset="0"/>
              </a:rPr>
              <a:t>WIL JE NAAR HET GROOTSTE PRETPARK VAN EUROPA, MET DE MEESTE ACHTBANEN?</a:t>
            </a:r>
          </a:p>
        </p:txBody>
      </p:sp>
      <p:pic>
        <p:nvPicPr>
          <p:cNvPr id="13" name="Picture 2" descr="Afbeeldingsresultaat voor europapark">
            <a:extLst>
              <a:ext uri="{FF2B5EF4-FFF2-40B4-BE49-F238E27FC236}">
                <a16:creationId xmlns:a16="http://schemas.microsoft.com/office/drawing/2014/main" id="{4B4AB0C6-9ACC-40B6-86D7-D5F3BCF4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88" y="1493286"/>
            <a:ext cx="8656209" cy="487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D1ABFC-43A8-4A30-8901-6731AEBC1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1203">
            <a:off x="246703" y="2867747"/>
            <a:ext cx="6634201" cy="363457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F8907F-E4C4-4DEA-94D5-C8F8F4A41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8691">
            <a:off x="6322745" y="504917"/>
            <a:ext cx="5715000" cy="4286250"/>
          </a:xfrm>
          <a:prstGeom prst="rect">
            <a:avLst/>
          </a:prstGeom>
        </p:spPr>
      </p:pic>
      <p:pic>
        <p:nvPicPr>
          <p:cNvPr id="1036" name="Picture 12" descr="Afbeeldingsresultaat voor europapark">
            <a:extLst>
              <a:ext uri="{FF2B5EF4-FFF2-40B4-BE49-F238E27FC236}">
                <a16:creationId xmlns:a16="http://schemas.microsoft.com/office/drawing/2014/main" id="{04FD58F5-826F-4711-91AA-B5DE94B9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7" y="1386567"/>
            <a:ext cx="7966429" cy="43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erelateerde afbeelding">
            <a:extLst>
              <a:ext uri="{FF2B5EF4-FFF2-40B4-BE49-F238E27FC236}">
                <a16:creationId xmlns:a16="http://schemas.microsoft.com/office/drawing/2014/main" id="{371F4281-0434-42AD-98CD-5F16E531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471657"/>
            <a:ext cx="7962900" cy="43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europapark">
            <a:extLst>
              <a:ext uri="{FF2B5EF4-FFF2-40B4-BE49-F238E27FC236}">
                <a16:creationId xmlns:a16="http://schemas.microsoft.com/office/drawing/2014/main" id="{66D98B1A-C8C5-4CD4-8F32-6D91EEEF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28" y="1386567"/>
            <a:ext cx="1016317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6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85750"/>
            <a:ext cx="3305176" cy="1100817"/>
          </a:xfrm>
        </p:spPr>
        <p:txBody>
          <a:bodyPr rtlCol="0">
            <a:noAutofit/>
          </a:bodyPr>
          <a:lstStyle/>
          <a:p>
            <a:pPr algn="ctr"/>
            <a:r>
              <a:rPr lang="nl-NL" sz="3600" dirty="0">
                <a:latin typeface="Bauhaus 93" panose="04030905020B02020C02" pitchFamily="82" charset="0"/>
              </a:rPr>
              <a:t>WERKWEEK </a:t>
            </a:r>
            <a:br>
              <a:rPr lang="nl-NL" sz="3600" dirty="0">
                <a:latin typeface="Bauhaus 93" panose="04030905020B02020C02" pitchFamily="82" charset="0"/>
              </a:rPr>
            </a:br>
            <a:r>
              <a:rPr lang="nl-NL" sz="3600" dirty="0">
                <a:latin typeface="Bauhaus 93" panose="04030905020B02020C02" pitchFamily="82" charset="0"/>
              </a:rPr>
              <a:t>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D96DAA0-3B6D-4B1E-9043-5C6A03ADA49E}"/>
              </a:ext>
            </a:extLst>
          </p:cNvPr>
          <p:cNvSpPr txBox="1"/>
          <p:nvPr/>
        </p:nvSpPr>
        <p:spPr>
          <a:xfrm>
            <a:off x="2562225" y="2136338"/>
            <a:ext cx="7829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Agency FB" panose="020B0503020202020204" pitchFamily="34" charset="0"/>
              </a:rPr>
              <a:t>WIL JE DE BERGEN VAN HET ZWARTE WOUD ZIEN EN LANGS EN OVER  EEN WATERVAL VAN 97 METER LOPEN?</a:t>
            </a:r>
          </a:p>
        </p:txBody>
      </p:sp>
      <p:pic>
        <p:nvPicPr>
          <p:cNvPr id="2050" name="Picture 2" descr="Afbeeldingsresultaat voor WATERVAL TODTNAU">
            <a:extLst>
              <a:ext uri="{FF2B5EF4-FFF2-40B4-BE49-F238E27FC236}">
                <a16:creationId xmlns:a16="http://schemas.microsoft.com/office/drawing/2014/main" id="{9D0B5F99-C8EA-4D99-B6F3-7E8148C1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02" y="6776"/>
            <a:ext cx="3851911" cy="68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WATERVAL TODTNAU">
            <a:extLst>
              <a:ext uri="{FF2B5EF4-FFF2-40B4-BE49-F238E27FC236}">
                <a16:creationId xmlns:a16="http://schemas.microsoft.com/office/drawing/2014/main" id="{A5EBC5A3-DC26-4E34-9D11-231150A6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35" y="451691"/>
            <a:ext cx="4113710" cy="61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zwarte woud">
            <a:extLst>
              <a:ext uri="{FF2B5EF4-FFF2-40B4-BE49-F238E27FC236}">
                <a16:creationId xmlns:a16="http://schemas.microsoft.com/office/drawing/2014/main" id="{EFAF5E51-FB20-4C67-82B0-87891B81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132"/>
            <a:ext cx="8142288" cy="54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zwarte woud">
            <a:extLst>
              <a:ext uri="{FF2B5EF4-FFF2-40B4-BE49-F238E27FC236}">
                <a16:creationId xmlns:a16="http://schemas.microsoft.com/office/drawing/2014/main" id="{F61ED837-C52E-4E0C-905B-A08D9C3A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13" y="0"/>
            <a:ext cx="7766050" cy="51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zwarte woud">
            <a:extLst>
              <a:ext uri="{FF2B5EF4-FFF2-40B4-BE49-F238E27FC236}">
                <a16:creationId xmlns:a16="http://schemas.microsoft.com/office/drawing/2014/main" id="{CA996172-D512-471A-AD1D-43F3F896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32" y="2088724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84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85750"/>
            <a:ext cx="3305176" cy="1100817"/>
          </a:xfrm>
        </p:spPr>
        <p:txBody>
          <a:bodyPr rtlCol="0">
            <a:noAutofit/>
          </a:bodyPr>
          <a:lstStyle/>
          <a:p>
            <a:pPr algn="ctr"/>
            <a:r>
              <a:rPr lang="nl-NL" sz="3600" dirty="0">
                <a:latin typeface="Bauhaus 93" panose="04030905020B02020C02" pitchFamily="82" charset="0"/>
              </a:rPr>
              <a:t>WERKWEEK </a:t>
            </a:r>
            <a:br>
              <a:rPr lang="nl-NL" sz="3600" dirty="0">
                <a:latin typeface="Bauhaus 93" panose="04030905020B02020C02" pitchFamily="82" charset="0"/>
              </a:rPr>
            </a:br>
            <a:r>
              <a:rPr lang="nl-NL" sz="3600" dirty="0">
                <a:latin typeface="Bauhaus 93" panose="04030905020B02020C02" pitchFamily="82" charset="0"/>
              </a:rPr>
              <a:t>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D96DAA0-3B6D-4B1E-9043-5C6A03ADA49E}"/>
              </a:ext>
            </a:extLst>
          </p:cNvPr>
          <p:cNvSpPr txBox="1"/>
          <p:nvPr/>
        </p:nvSpPr>
        <p:spPr>
          <a:xfrm>
            <a:off x="2562225" y="2136338"/>
            <a:ext cx="7829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Agency FB" panose="020B0503020202020204" pitchFamily="34" charset="0"/>
              </a:rPr>
              <a:t>WIL JE RODELEN OP DE LANGSTE RODELBAAN VAN EUROPA?</a:t>
            </a:r>
          </a:p>
        </p:txBody>
      </p:sp>
      <p:pic>
        <p:nvPicPr>
          <p:cNvPr id="3074" name="Picture 2" descr="Afbeeldingsresultaat voor todtnau rodelbahn">
            <a:extLst>
              <a:ext uri="{FF2B5EF4-FFF2-40B4-BE49-F238E27FC236}">
                <a16:creationId xmlns:a16="http://schemas.microsoft.com/office/drawing/2014/main" id="{F56CC6AB-7F87-4F10-B13B-4DAE1DD7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0"/>
            <a:ext cx="7639050" cy="50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todtnau rodelbahn">
            <a:extLst>
              <a:ext uri="{FF2B5EF4-FFF2-40B4-BE49-F238E27FC236}">
                <a16:creationId xmlns:a16="http://schemas.microsoft.com/office/drawing/2014/main" id="{7D809F94-40C1-4E77-8964-A6AC916D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811"/>
            <a:ext cx="9525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relateerde afbeelding">
            <a:extLst>
              <a:ext uri="{FF2B5EF4-FFF2-40B4-BE49-F238E27FC236}">
                <a16:creationId xmlns:a16="http://schemas.microsoft.com/office/drawing/2014/main" id="{DE9EE08A-153C-488C-A70F-5FA7DA1C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0"/>
            <a:ext cx="7658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6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85750"/>
            <a:ext cx="3305176" cy="1100817"/>
          </a:xfrm>
        </p:spPr>
        <p:txBody>
          <a:bodyPr rtlCol="0">
            <a:noAutofit/>
          </a:bodyPr>
          <a:lstStyle/>
          <a:p>
            <a:pPr algn="ctr"/>
            <a:r>
              <a:rPr lang="nl-NL" sz="3600" dirty="0">
                <a:latin typeface="Bauhaus 93" panose="04030905020B02020C02" pitchFamily="82" charset="0"/>
              </a:rPr>
              <a:t>WERKWEEK </a:t>
            </a:r>
            <a:br>
              <a:rPr lang="nl-NL" sz="3600" dirty="0">
                <a:latin typeface="Bauhaus 93" panose="04030905020B02020C02" pitchFamily="82" charset="0"/>
              </a:rPr>
            </a:br>
            <a:r>
              <a:rPr lang="nl-NL" sz="3600" dirty="0">
                <a:latin typeface="Bauhaus 93" panose="04030905020B02020C02" pitchFamily="82" charset="0"/>
              </a:rPr>
              <a:t>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D96DAA0-3B6D-4B1E-9043-5C6A03ADA49E}"/>
              </a:ext>
            </a:extLst>
          </p:cNvPr>
          <p:cNvSpPr txBox="1"/>
          <p:nvPr/>
        </p:nvSpPr>
        <p:spPr>
          <a:xfrm>
            <a:off x="2562225" y="2136338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Agency FB" panose="020B0503020202020204" pitchFamily="34" charset="0"/>
              </a:rPr>
              <a:t>WIL JE SHOPPEN IN KEULEN?</a:t>
            </a:r>
          </a:p>
        </p:txBody>
      </p:sp>
      <p:pic>
        <p:nvPicPr>
          <p:cNvPr id="4098" name="Picture 2" descr="Afbeeldingsresultaat voor KEULEN">
            <a:extLst>
              <a:ext uri="{FF2B5EF4-FFF2-40B4-BE49-F238E27FC236}">
                <a16:creationId xmlns:a16="http://schemas.microsoft.com/office/drawing/2014/main" id="{78C810B3-51EF-4F48-A810-03E83021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672317"/>
            <a:ext cx="8077201" cy="45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KEULEN SHOPPING">
            <a:extLst>
              <a:ext uri="{FF2B5EF4-FFF2-40B4-BE49-F238E27FC236}">
                <a16:creationId xmlns:a16="http://schemas.microsoft.com/office/drawing/2014/main" id="{434524C8-D579-4764-970F-8CD99D4F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0860"/>
            <a:ext cx="7713662" cy="51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erelateerde afbeelding">
            <a:extLst>
              <a:ext uri="{FF2B5EF4-FFF2-40B4-BE49-F238E27FC236}">
                <a16:creationId xmlns:a16="http://schemas.microsoft.com/office/drawing/2014/main" id="{2B533EAC-436B-4108-B613-04386D57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5140"/>
            <a:ext cx="8667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4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85750"/>
            <a:ext cx="3305176" cy="1100817"/>
          </a:xfrm>
        </p:spPr>
        <p:txBody>
          <a:bodyPr rtlCol="0">
            <a:noAutofit/>
          </a:bodyPr>
          <a:lstStyle/>
          <a:p>
            <a:pPr algn="ctr"/>
            <a:r>
              <a:rPr lang="nl-NL" sz="3600" dirty="0">
                <a:latin typeface="Bauhaus 93" panose="04030905020B02020C02" pitchFamily="82" charset="0"/>
              </a:rPr>
              <a:t>WERKWEEK </a:t>
            </a:r>
            <a:br>
              <a:rPr lang="nl-NL" sz="3600" dirty="0">
                <a:latin typeface="Bauhaus 93" panose="04030905020B02020C02" pitchFamily="82" charset="0"/>
              </a:rPr>
            </a:br>
            <a:r>
              <a:rPr lang="nl-NL" sz="3600" dirty="0">
                <a:latin typeface="Bauhaus 93" panose="04030905020B02020C02" pitchFamily="82" charset="0"/>
              </a:rPr>
              <a:t>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D96DAA0-3B6D-4B1E-9043-5C6A03ADA49E}"/>
              </a:ext>
            </a:extLst>
          </p:cNvPr>
          <p:cNvSpPr txBox="1"/>
          <p:nvPr/>
        </p:nvSpPr>
        <p:spPr>
          <a:xfrm>
            <a:off x="3419476" y="2126813"/>
            <a:ext cx="7829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Agency FB" panose="020B0503020202020204" pitchFamily="34" charset="0"/>
              </a:rPr>
              <a:t>EN IN FRANKRIJK NAAR STRAATSBURG?</a:t>
            </a:r>
          </a:p>
        </p:txBody>
      </p:sp>
      <p:pic>
        <p:nvPicPr>
          <p:cNvPr id="6146" name="Picture 2" descr="Afbeeldingsresultaat voor straatsburg">
            <a:extLst>
              <a:ext uri="{FF2B5EF4-FFF2-40B4-BE49-F238E27FC236}">
                <a16:creationId xmlns:a16="http://schemas.microsoft.com/office/drawing/2014/main" id="{D6DC8922-A305-49D5-B9B0-E905F1B4E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105511"/>
            <a:ext cx="8118475" cy="54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80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85750"/>
            <a:ext cx="3305176" cy="1100817"/>
          </a:xfrm>
        </p:spPr>
        <p:txBody>
          <a:bodyPr rtlCol="0">
            <a:noAutofit/>
          </a:bodyPr>
          <a:lstStyle/>
          <a:p>
            <a:pPr algn="ctr"/>
            <a:r>
              <a:rPr lang="nl-NL" sz="3600" dirty="0">
                <a:latin typeface="Bauhaus 93" panose="04030905020B02020C02" pitchFamily="82" charset="0"/>
              </a:rPr>
              <a:t>WERKWEEK </a:t>
            </a:r>
            <a:br>
              <a:rPr lang="nl-NL" sz="3600" dirty="0">
                <a:latin typeface="Bauhaus 93" panose="04030905020B02020C02" pitchFamily="82" charset="0"/>
              </a:rPr>
            </a:br>
            <a:r>
              <a:rPr lang="nl-NL" sz="3600" dirty="0">
                <a:latin typeface="Bauhaus 93" panose="04030905020B02020C02" pitchFamily="82" charset="0"/>
              </a:rPr>
              <a:t>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D96DAA0-3B6D-4B1E-9043-5C6A03ADA49E}"/>
              </a:ext>
            </a:extLst>
          </p:cNvPr>
          <p:cNvSpPr txBox="1"/>
          <p:nvPr/>
        </p:nvSpPr>
        <p:spPr>
          <a:xfrm>
            <a:off x="297996" y="2745938"/>
            <a:ext cx="7829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Agency FB" panose="020B0503020202020204" pitchFamily="34" charset="0"/>
              </a:rPr>
              <a:t>WIL JE VRIJE TIJD? </a:t>
            </a:r>
          </a:p>
          <a:p>
            <a:r>
              <a:rPr lang="nl-NL" sz="5400" dirty="0">
                <a:latin typeface="Agency FB" panose="020B0503020202020204" pitchFamily="34" charset="0"/>
              </a:rPr>
              <a:t>WIL JE EEN AVONDJE BOWLEN? </a:t>
            </a:r>
          </a:p>
          <a:p>
            <a:r>
              <a:rPr lang="nl-NL" sz="5400" dirty="0">
                <a:latin typeface="Agency FB" panose="020B0503020202020204" pitchFamily="34" charset="0"/>
              </a:rPr>
              <a:t>WIL JE GEZELLIGHEID EN MET DEZE LEUKE DOCENTEN MEE?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9E7C2F-B190-40C6-8951-C8B2D84D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9" y="4139040"/>
            <a:ext cx="3305176" cy="1975668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794A852-8C69-4A63-B580-48663424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08770"/>
            <a:ext cx="7296150" cy="33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6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hthoe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85750"/>
            <a:ext cx="3305176" cy="1100817"/>
          </a:xfrm>
        </p:spPr>
        <p:txBody>
          <a:bodyPr rtlCol="0">
            <a:noAutofit/>
          </a:bodyPr>
          <a:lstStyle/>
          <a:p>
            <a:pPr algn="ctr"/>
            <a:r>
              <a:rPr lang="nl-NL" sz="3600" dirty="0">
                <a:latin typeface="Bauhaus 93" panose="04030905020B02020C02" pitchFamily="82" charset="0"/>
              </a:rPr>
              <a:t>WERKWEEK </a:t>
            </a:r>
            <a:br>
              <a:rPr lang="nl-NL" sz="3600" dirty="0">
                <a:latin typeface="Bauhaus 93" panose="04030905020B02020C02" pitchFamily="82" charset="0"/>
              </a:rPr>
            </a:br>
            <a:r>
              <a:rPr lang="nl-NL" sz="3600" dirty="0">
                <a:latin typeface="Bauhaus 93" panose="04030905020B02020C02" pitchFamily="82" charset="0"/>
              </a:rPr>
              <a:t>EUROPA</a:t>
            </a:r>
          </a:p>
        </p:txBody>
      </p: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D96DAA0-3B6D-4B1E-9043-5C6A03ADA49E}"/>
              </a:ext>
            </a:extLst>
          </p:cNvPr>
          <p:cNvSpPr txBox="1"/>
          <p:nvPr/>
        </p:nvSpPr>
        <p:spPr>
          <a:xfrm>
            <a:off x="2732989" y="1295874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Agency FB" panose="020B0503020202020204" pitchFamily="34" charset="0"/>
              </a:rPr>
              <a:t>DAN GEEF JE JE NU OP VOOR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D9FC0FC-175A-4D3F-A6A4-74EFAE0A6A0D}"/>
              </a:ext>
            </a:extLst>
          </p:cNvPr>
          <p:cNvSpPr/>
          <p:nvPr/>
        </p:nvSpPr>
        <p:spPr>
          <a:xfrm>
            <a:off x="2548091" y="2286506"/>
            <a:ext cx="659507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9600" dirty="0">
                <a:latin typeface="Bauhaus 93" panose="04030905020B02020C02" pitchFamily="82" charset="0"/>
              </a:rPr>
              <a:t>WERKWEEK </a:t>
            </a:r>
          </a:p>
          <a:p>
            <a:pPr algn="ctr"/>
            <a:r>
              <a:rPr lang="nl-NL" sz="9600" dirty="0">
                <a:latin typeface="Bauhaus 93" panose="04030905020B02020C02" pitchFamily="82" charset="0"/>
              </a:rPr>
              <a:t>EUROPA</a:t>
            </a:r>
            <a:endParaRPr lang="nl-NL" sz="96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2EB83A3-80F0-4DB2-A593-D783CF9C715E}"/>
              </a:ext>
            </a:extLst>
          </p:cNvPr>
          <p:cNvSpPr txBox="1"/>
          <p:nvPr/>
        </p:nvSpPr>
        <p:spPr>
          <a:xfrm>
            <a:off x="3657600" y="5610225"/>
            <a:ext cx="76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 DE GRENS TUSSEN FRANKRIJK EN DUITSLAND</a:t>
            </a:r>
          </a:p>
        </p:txBody>
      </p:sp>
    </p:spTree>
    <p:extLst>
      <p:ext uri="{BB962C8B-B14F-4D97-AF65-F5344CB8AC3E}">
        <p14:creationId xmlns:p14="http://schemas.microsoft.com/office/powerpoint/2010/main" val="1084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592_TF89606788.potx" id="{2FA21559-0C22-49C2-94DF-6A4914277CBE}" vid="{72130C83-E63B-43B3-83E9-4E089E6DF6BC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6D5668-1971-40BB-BC7C-94C9B101AAB7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0F4A1-FC59-4361-989F-6C79533DA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Hemels</Template>
  <TotalTime>0</TotalTime>
  <Words>192</Words>
  <Application>Microsoft Office PowerPoint</Application>
  <PresentationFormat>Breedbeeld</PresentationFormat>
  <Paragraphs>36</Paragraphs>
  <Slides>9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MS Gothic</vt:lpstr>
      <vt:lpstr>Agency FB</vt:lpstr>
      <vt:lpstr>Arial</vt:lpstr>
      <vt:lpstr>Arial Nova Cond</vt:lpstr>
      <vt:lpstr>Bauhaus 93</vt:lpstr>
      <vt:lpstr>Calibri</vt:lpstr>
      <vt:lpstr>Calibri Light</vt:lpstr>
      <vt:lpstr>Hemels</vt:lpstr>
      <vt:lpstr>WERKWEEK EUROPA</vt:lpstr>
      <vt:lpstr>WERKWEEK  EUROPA</vt:lpstr>
      <vt:lpstr>WERKWEEK  EUROPA</vt:lpstr>
      <vt:lpstr>WERKWEEK  EUROPA</vt:lpstr>
      <vt:lpstr>WERKWEEK  EUROPA</vt:lpstr>
      <vt:lpstr>WERKWEEK  EUROPA</vt:lpstr>
      <vt:lpstr>WERKWEEK  EUROPA</vt:lpstr>
      <vt:lpstr>WERKWEEK  EUROPA</vt:lpstr>
      <vt:lpstr>WERKWEEK  EUROPA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2020-01-08T16:26:36Z</dcterms:created>
  <dcterms:modified xsi:type="dcterms:W3CDTF">2020-01-30T10:58:02Z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