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61" r:id="rId7"/>
    <p:sldId id="260" r:id="rId8"/>
    <p:sldId id="268" r:id="rId9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030A0"/>
    <a:srgbClr val="00B0F0"/>
    <a:srgbClr val="0070C0"/>
    <a:srgbClr val="3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415" autoAdjust="0"/>
  </p:normalViewPr>
  <p:slideViewPr>
    <p:cSldViewPr snapToGrid="0" showGuides="1">
      <p:cViewPr varScale="1">
        <p:scale>
          <a:sx n="81" d="100"/>
          <a:sy n="81" d="100"/>
        </p:scale>
        <p:origin x="60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-1476"/>
    </p:cViewPr>
  </p:sorterViewPr>
  <p:notesViewPr>
    <p:cSldViewPr snapToGrid="0" showGuides="1">
      <p:cViewPr>
        <p:scale>
          <a:sx n="100" d="100"/>
          <a:sy n="10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AFA8042-29A1-4486-A765-7552698406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D8449A-A734-4B2E-9806-61303F24B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25DA64-93D5-428D-9F79-8C087D861A9B}" type="datetime1">
              <a:rPr lang="nl-NL" smtClean="0"/>
              <a:t>30-1-2020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605C2A-990C-4531-8CBF-BC3BEC0AF3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7358FE-F7D5-4C85-B0FD-2394F7F877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5BAE485-B3C6-4830-BBC8-C6E008BDD6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1628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B5A365-1175-4EDE-B143-DEB212283C88}" type="datetime1">
              <a:rPr lang="nl-NL" noProof="0" smtClean="0"/>
              <a:t>30-1-2020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85ACE04-E13C-4837-B6DD-B388E7CAA05E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50441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2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2425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964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85ACE04-E13C-4837-B6DD-B388E7CAA05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483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 dirty="0"/>
              <a:t>Titel van presentatie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D1346EC0-AB4C-402A-81AD-F21401B7594A}" type="datetime1">
              <a:rPr lang="nl-NL" noProof="0" smtClean="0"/>
              <a:t>30-1-2020</a:t>
            </a:fld>
            <a:endParaRPr lang="nl-NL" noProof="0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e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99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BE814D66-F00F-0D44-AD03-889FEE787E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F9B990C-5D9C-4A90-AC73-5889BC9F7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44C85E5F-5B5E-48CC-8469-0263621D91FF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7EE4E300-6C8E-4262-BE1D-587C7B70E7ED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2897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6E22FA8C-3243-4716-A6BD-F37D6058FB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47381" y="1825625"/>
            <a:ext cx="5481203" cy="4351338"/>
          </a:xfrm>
        </p:spPr>
        <p:txBody>
          <a:bodyPr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8ABE3FD8-339C-4F75-876F-8347ADE67E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3416" y="1825625"/>
            <a:ext cx="5481203" cy="4351338"/>
          </a:xfrm>
        </p:spPr>
        <p:txBody>
          <a:bodyPr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E72FB389-5EA4-4084-B7A2-A4D0A43561F6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F7783FE1-0115-4345-89B2-C073569FB8EE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73661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27" name="Tijdelijke aanduiding voor tekst 4">
            <a:extLst>
              <a:ext uri="{FF2B5EF4-FFF2-40B4-BE49-F238E27FC236}">
                <a16:creationId xmlns:a16="http://schemas.microsoft.com/office/drawing/2014/main" id="{9F73353B-C50B-4A8A-87CF-657C1EB8940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7380" y="1681163"/>
            <a:ext cx="5481203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28" name="Tijdelijke aanduiding voor inhoud 5">
            <a:extLst>
              <a:ext uri="{FF2B5EF4-FFF2-40B4-BE49-F238E27FC236}">
                <a16:creationId xmlns:a16="http://schemas.microsoft.com/office/drawing/2014/main" id="{5EFF7F5E-3221-4390-9B17-D1944365BF1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47379" y="2586215"/>
            <a:ext cx="5481203" cy="3603448"/>
          </a:xfrm>
        </p:spPr>
        <p:txBody>
          <a:bodyPr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506B516-77C1-431B-A8A5-68FA5D4B6D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3416" y="1681163"/>
            <a:ext cx="548120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30" name="Tijdelijke aanduiding voor inhoud 3">
            <a:extLst>
              <a:ext uri="{FF2B5EF4-FFF2-40B4-BE49-F238E27FC236}">
                <a16:creationId xmlns:a16="http://schemas.microsoft.com/office/drawing/2014/main" id="{860F1452-CAB9-4154-ADCC-9245E71D0D2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3416" y="2586215"/>
            <a:ext cx="5481202" cy="3603448"/>
          </a:xfrm>
        </p:spPr>
        <p:txBody>
          <a:bodyPr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12892DF4-5A8A-4E92-A425-210ABE570F58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99AE2680-A46C-4B06-9ED9-53E617C1F17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5527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nl-NL" noProof="0" dirty="0"/>
              <a:t>TITEL HIER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e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86E0573A-023B-4D1C-8224-56A5D0DDF3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39679"/>
            <a:ext cx="10507662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b="0" cap="none" baseline="0"/>
            </a:lvl1pPr>
          </a:lstStyle>
          <a:p>
            <a:pPr marL="228600" lvl="0" indent="-228600" algn="ctr" rtl="0">
              <a:lnSpc>
                <a:spcPct val="100000"/>
              </a:lnSpc>
            </a:pPr>
            <a:r>
              <a:rPr lang="nl-NL" noProof="0" dirty="0"/>
              <a:t>Tekststijlen van het model bewerken</a:t>
            </a:r>
          </a:p>
        </p:txBody>
      </p:sp>
      <p:sp>
        <p:nvSpPr>
          <p:cNvPr id="15" name="Tijdelijke aanduiding voor afbeelding 2">
            <a:extLst>
              <a:ext uri="{FF2B5EF4-FFF2-40B4-BE49-F238E27FC236}">
                <a16:creationId xmlns:a16="http://schemas.microsoft.com/office/drawing/2014/main" id="{12087456-C0E8-4AA6-81E8-996CEC037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3713017"/>
          </a:xfr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dirty="0"/>
            </a:lvl1pPr>
          </a:lstStyle>
          <a:p>
            <a:pPr marL="0" lvl="0" indent="0" algn="ctr" rtl="0">
              <a:buNone/>
            </a:pPr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2119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 dirty="0"/>
              <a:t>Titel hier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3385227" cy="134113"/>
            <a:chOff x="-24055" y="1452565"/>
            <a:chExt cx="2374534" cy="0"/>
          </a:xfrm>
        </p:grpSpPr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30" name="Tijdelijke aanduiding voor tekst 3">
            <a:extLst>
              <a:ext uri="{FF2B5EF4-FFF2-40B4-BE49-F238E27FC236}">
                <a16:creationId xmlns:a16="http://schemas.microsoft.com/office/drawing/2014/main" id="{1B247C0B-04BA-4D5C-A41D-AEA6021724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3416" y="2057400"/>
            <a:ext cx="3206261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31" name="Tijdelijke aanduiding voor inhoud 2">
            <a:extLst>
              <a:ext uri="{FF2B5EF4-FFF2-40B4-BE49-F238E27FC236}">
                <a16:creationId xmlns:a16="http://schemas.microsoft.com/office/drawing/2014/main" id="{194C619D-34F6-4A29-857A-D760072187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88084" y="246187"/>
            <a:ext cx="7467304" cy="561486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95175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246186"/>
            <a:ext cx="11465168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D9C089FD-3BC7-434F-810A-04F78AFC84D2}"/>
              </a:ext>
            </a:extLst>
          </p:cNvPr>
          <p:cNvCxnSpPr>
            <a:cxnSpLocks/>
          </p:cNvCxnSpPr>
          <p:nvPr userDrawn="1"/>
        </p:nvCxnSpPr>
        <p:spPr>
          <a:xfrm>
            <a:off x="-24055" y="1452565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F7AC837-D78F-424C-9FDC-C3A445A5E0B6}"/>
              </a:ext>
            </a:extLst>
          </p:cNvPr>
          <p:cNvCxnSpPr>
            <a:cxnSpLocks/>
          </p:cNvCxnSpPr>
          <p:nvPr userDrawn="1"/>
        </p:nvCxnSpPr>
        <p:spPr>
          <a:xfrm>
            <a:off x="1804745" y="1452565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4442" y="1429119"/>
            <a:ext cx="9737558" cy="1538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ep 18">
            <a:extLst>
              <a:ext uri="{FF2B5EF4-FFF2-40B4-BE49-F238E27FC236}">
                <a16:creationId xmlns:a16="http://schemas.microsoft.com/office/drawing/2014/main" id="{EC7CCE55-AF4E-4245-BFBC-DEC36E1D4A4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A13A9D50-C6EA-F04C-BB84-891959D759F9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790B908-BCFE-FA4B-B5E3-36C62E088DE9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C96D4A9D-D054-044B-8920-BE06A68ED267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43643B7-9DFD-8C46-881C-69B3D67CA91A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13" name="Ovaal 12">
            <a:extLst>
              <a:ext uri="{FF2B5EF4-FFF2-40B4-BE49-F238E27FC236}">
                <a16:creationId xmlns:a16="http://schemas.microsoft.com/office/drawing/2014/main" id="{82D9D565-739D-4898-97BD-79EB8C7F91EC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620FADA3-E777-489C-976D-0B0C4FD31310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651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8DCE8039-0D05-4A75-878A-907B8D44B9E7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C1402252-45E8-45B3-BA5E-DFA33A4547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6" name="Ovaal 5">
              <a:extLst>
                <a:ext uri="{FF2B5EF4-FFF2-40B4-BE49-F238E27FC236}">
                  <a16:creationId xmlns:a16="http://schemas.microsoft.com/office/drawing/2014/main" id="{1300C883-1ACE-4AF3-9875-792A769588D5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E75483D7-E612-43D2-9B0E-C69356C160DA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F279C5F2-4C7F-4470-A44F-E8AD69AC9FA0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506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oud en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0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08430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1800"/>
            </a:lvl1pPr>
            <a:lvl2pPr>
              <a:lnSpc>
                <a:spcPct val="100000"/>
              </a:lnSpc>
              <a:buClr>
                <a:schemeClr val="accent1"/>
              </a:buClr>
              <a:defRPr sz="1600"/>
            </a:lvl2pPr>
            <a:lvl3pPr>
              <a:lnSpc>
                <a:spcPct val="100000"/>
              </a:lnSpc>
              <a:buClr>
                <a:schemeClr val="accent1"/>
              </a:buClr>
              <a:defRPr sz="1400"/>
            </a:lvl3pPr>
            <a:lvl4pPr>
              <a:lnSpc>
                <a:spcPct val="100000"/>
              </a:lnSpc>
              <a:buClr>
                <a:schemeClr val="accent1"/>
              </a:buClr>
              <a:defRPr sz="1200"/>
            </a:lvl4pPr>
            <a:lvl5pPr>
              <a:lnSpc>
                <a:spcPct val="100000"/>
              </a:lnSpc>
              <a:buClr>
                <a:schemeClr val="accent1"/>
              </a:buClr>
              <a:defRPr sz="1200"/>
            </a:lvl5pPr>
          </a:lstStyle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8" name="Tijdelijke aanduiding voor inhoud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 dirty="0"/>
              <a:t>Uw bedrijfsnaam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9045" y="0"/>
            <a:ext cx="5210175" cy="5961063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332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e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17" name="Ova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129329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84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oud en drie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16441-0F1F-453B-BACF-543CEDE2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1046163"/>
            <a:ext cx="5445369" cy="1114784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EC9302-80D9-4A88-8591-DE2D4BA1F9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416" y="2506662"/>
            <a:ext cx="5445370" cy="3454523"/>
          </a:xfrm>
        </p:spPr>
        <p:txBody>
          <a:bodyPr lIns="0" tIns="0" rIns="0" bIns="0" rtlCol="0">
            <a:no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8" name="Tijdelijke aanduiding voor inhoud 16">
            <a:extLst>
              <a:ext uri="{FF2B5EF4-FFF2-40B4-BE49-F238E27FC236}">
                <a16:creationId xmlns:a16="http://schemas.microsoft.com/office/drawing/2014/main" id="{6AEAE6ED-58FA-4039-939A-E4032520CB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 dirty="0"/>
              <a:t>Uw bedrijfsnaam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502AABE-45EB-48A5-AD25-47BD8B79DF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19755" y="1"/>
            <a:ext cx="3430408" cy="4091942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-24055" y="2286312"/>
            <a:ext cx="86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e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17" name="Ova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4608159" y="4718683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4289752" y="4494279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955014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afbeelding 9">
            <a:extLst>
              <a:ext uri="{FF2B5EF4-FFF2-40B4-BE49-F238E27FC236}">
                <a16:creationId xmlns:a16="http://schemas.microsoft.com/office/drawing/2014/main" id="{63A2A33D-4D91-454D-A35B-6DA97069EC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2186" y="555157"/>
            <a:ext cx="2649814" cy="4298197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1" name="Tijdelijke aanduiding voor afbeelding 9">
            <a:extLst>
              <a:ext uri="{FF2B5EF4-FFF2-40B4-BE49-F238E27FC236}">
                <a16:creationId xmlns:a16="http://schemas.microsoft.com/office/drawing/2014/main" id="{7EC67FB7-777C-473E-95B8-585AA8E6640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9754" y="4289110"/>
            <a:ext cx="3430407" cy="1672075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405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e afbeelding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794663"/>
            <a:ext cx="10515600" cy="823232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IN" sz="3600" b="1" cap="all" baseline="0"/>
            </a:lvl1pPr>
          </a:lstStyle>
          <a:p>
            <a:pPr lvl="0" rtl="0"/>
            <a:r>
              <a:rPr lang="nl-NL" noProof="0" dirty="0"/>
              <a:t>TITEL HIER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39691"/>
            <a:ext cx="10515600" cy="130537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800" b="0" cap="none" baseline="0" dirty="0" smtClean="0"/>
            </a:lvl1pPr>
          </a:lstStyle>
          <a:p>
            <a:pPr marL="228600" lvl="0" indent="-228600" rtl="0"/>
            <a:r>
              <a:rPr lang="nl-NL" noProof="0" dirty="0"/>
              <a:t>Tekststijlen van het model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13018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5351690" y="3748188"/>
            <a:ext cx="1488621" cy="0"/>
          </a:xfrm>
          <a:prstGeom prst="line">
            <a:avLst/>
          </a:prstGeom>
          <a:ln w="139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inhoud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 dirty="0"/>
              <a:t>Uw bedrijfsnaam</a:t>
            </a:r>
          </a:p>
        </p:txBody>
      </p:sp>
      <p:grpSp>
        <p:nvGrpSpPr>
          <p:cNvPr id="18" name="Groep 17">
            <a:extLst>
              <a:ext uri="{FF2B5EF4-FFF2-40B4-BE49-F238E27FC236}">
                <a16:creationId xmlns:a16="http://schemas.microsoft.com/office/drawing/2014/main" id="{65844635-8274-49B1-BBEC-354A0872E526}"/>
              </a:ext>
            </a:extLst>
          </p:cNvPr>
          <p:cNvGrpSpPr/>
          <p:nvPr userDrawn="1"/>
        </p:nvGrpSpPr>
        <p:grpSpPr>
          <a:xfrm>
            <a:off x="5721601" y="4594679"/>
            <a:ext cx="748798" cy="134113"/>
            <a:chOff x="4827813" y="2534636"/>
            <a:chExt cx="996651" cy="178504"/>
          </a:xfrm>
        </p:grpSpPr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754643C-5B30-4FC2-BFAC-4FD007AC9EC7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3FDDB55-6BA5-4489-9E37-4A76254A5CD7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DA023CF8-2471-40A5-B2EF-E9BF4DF2C0E1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F9B0428F-5D1A-4CD3-BDA2-9CA7F5141455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806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ou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237E7-A574-47D2-9624-D12F47560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16" y="246186"/>
            <a:ext cx="3206261" cy="1037492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nl-NL" noProof="0" dirty="0"/>
              <a:t>Titel hier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2D9B6D-CE43-4FB1-87C0-D3565E7302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80986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9D73CD-EB11-4ED6-80CF-B68320D57E9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80986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99564622-96D9-48C4-BB60-87F3F7C8E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1" name="Tijdelijke aanduiding voor inhoud 16">
            <a:extLst>
              <a:ext uri="{FF2B5EF4-FFF2-40B4-BE49-F238E27FC236}">
                <a16:creationId xmlns:a16="http://schemas.microsoft.com/office/drawing/2014/main" id="{57889B18-CC7E-47A7-B83B-45D7871D2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 dirty="0"/>
              <a:t>Uw bedrijfsnaam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A6A27954-3A0E-430B-AD48-05A3F3278D70}"/>
              </a:ext>
            </a:extLst>
          </p:cNvPr>
          <p:cNvGrpSpPr/>
          <p:nvPr userDrawn="1"/>
        </p:nvGrpSpPr>
        <p:grpSpPr>
          <a:xfrm>
            <a:off x="-24056" y="1452564"/>
            <a:ext cx="2124000" cy="134113"/>
            <a:chOff x="-24055" y="1452565"/>
            <a:chExt cx="2374534" cy="0"/>
          </a:xfrm>
        </p:grpSpPr>
        <p:cxnSp>
          <p:nvCxnSpPr>
            <p:cNvPr id="12" name="Rechte verbindingslijn 11">
              <a:extLst>
                <a:ext uri="{FF2B5EF4-FFF2-40B4-BE49-F238E27FC236}">
                  <a16:creationId xmlns:a16="http://schemas.microsoft.com/office/drawing/2014/main" id="{D9C089FD-3BC7-434F-810A-04F78AFC84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055" y="1452565"/>
              <a:ext cx="1717831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F7AC837-D78F-424C-9FDC-C3A445A5E0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04745" y="1452565"/>
              <a:ext cx="54573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6831C4EF-58CF-4AEC-9F81-CB38D946A4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39489" y="421045"/>
            <a:ext cx="0" cy="5768619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id="{A09F60F9-61AE-4464-B369-1CF86DB708D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870582" y="2426274"/>
            <a:ext cx="3008434" cy="601087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20" name="Tijdelijke aanduiding voor inhoud 3">
            <a:extLst>
              <a:ext uri="{FF2B5EF4-FFF2-40B4-BE49-F238E27FC236}">
                <a16:creationId xmlns:a16="http://schemas.microsoft.com/office/drawing/2014/main" id="{124CEF01-2C7C-4568-8A45-5F5A058ECFC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7870582" y="3097702"/>
            <a:ext cx="3008434" cy="3091961"/>
          </a:xfrm>
        </p:spPr>
        <p:txBody>
          <a:bodyPr lIns="0" tIns="0" rIns="0" bIns="0" rtlCol="0"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23" name="Tijdelijke aanduiding voor afbeelding 8">
            <a:extLst>
              <a:ext uri="{FF2B5EF4-FFF2-40B4-BE49-F238E27FC236}">
                <a16:creationId xmlns:a16="http://schemas.microsoft.com/office/drawing/2014/main" id="{BAF86618-E012-4E70-91E3-A72E71C63E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80986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 dirty="0"/>
              <a:t>Pictogram hier</a:t>
            </a:r>
          </a:p>
        </p:txBody>
      </p:sp>
      <p:sp>
        <p:nvSpPr>
          <p:cNvPr id="24" name="Tijdelijke aanduiding voor afbeelding 8">
            <a:extLst>
              <a:ext uri="{FF2B5EF4-FFF2-40B4-BE49-F238E27FC236}">
                <a16:creationId xmlns:a16="http://schemas.microsoft.com/office/drawing/2014/main" id="{4FF378B9-734E-4C43-836C-CB80566DDB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68008" y="1676296"/>
            <a:ext cx="587932" cy="587932"/>
          </a:xfrm>
          <a:noFill/>
        </p:spPr>
        <p:txBody>
          <a:bodyPr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 dirty="0"/>
              <a:t>Pictogram hier</a:t>
            </a: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3F366940-FB5E-4B76-8829-80C14F137B3A}"/>
              </a:ext>
            </a:extLst>
          </p:cNvPr>
          <p:cNvSpPr/>
          <p:nvPr userDrawn="1"/>
        </p:nvSpPr>
        <p:spPr>
          <a:xfrm>
            <a:off x="10251393" y="555158"/>
            <a:ext cx="3298372" cy="3298372"/>
          </a:xfrm>
          <a:prstGeom prst="ellipse">
            <a:avLst/>
          </a:prstGeom>
          <a:noFill/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75486FFB-46EF-4E74-BFFF-7ED054DB0D9C}"/>
              </a:ext>
            </a:extLst>
          </p:cNvPr>
          <p:cNvSpPr/>
          <p:nvPr userDrawn="1"/>
        </p:nvSpPr>
        <p:spPr>
          <a:xfrm>
            <a:off x="9932986" y="330754"/>
            <a:ext cx="1268186" cy="1268186"/>
          </a:xfrm>
          <a:prstGeom prst="ellipse">
            <a:avLst/>
          </a:prstGeom>
          <a:noFill/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76F2CCF2-293A-49CA-B2A9-134BB5DEF98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080985" y="480157"/>
            <a:ext cx="6944563" cy="823912"/>
          </a:xfrm>
        </p:spPr>
        <p:txBody>
          <a:bodyPr lIns="0" tIns="0" rIns="0" bIns="0" rtlCol="0" anchor="ctr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grpSp>
        <p:nvGrpSpPr>
          <p:cNvPr id="27" name="Groep 26">
            <a:extLst>
              <a:ext uri="{FF2B5EF4-FFF2-40B4-BE49-F238E27FC236}">
                <a16:creationId xmlns:a16="http://schemas.microsoft.com/office/drawing/2014/main" id="{6D35CCD2-B73F-944C-B572-7FBFC7DE22E4}"/>
              </a:ext>
            </a:extLst>
          </p:cNvPr>
          <p:cNvGrpSpPr/>
          <p:nvPr userDrawn="1"/>
        </p:nvGrpSpPr>
        <p:grpSpPr>
          <a:xfrm>
            <a:off x="363416" y="421045"/>
            <a:ext cx="748798" cy="134113"/>
            <a:chOff x="4827813" y="2534636"/>
            <a:chExt cx="996651" cy="178504"/>
          </a:xfrm>
        </p:grpSpPr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9D8F78D8-558F-3540-A5F4-B1AD8942B341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3F8F621A-F298-2B48-B7E0-8D9BEE8AA763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C17A3A3B-82AE-0A46-AE32-9B111F975BDB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DF206CE3-6B94-C340-8BA3-A2A4E407E499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905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e afbeelding verticaal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A7389277-B3D3-4AEE-8BE0-0559A73969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6488" y="0"/>
            <a:ext cx="6875511" cy="68580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536DA47-61AF-4CF1-8DF3-3721934D13E3}"/>
              </a:ext>
            </a:extLst>
          </p:cNvPr>
          <p:cNvSpPr/>
          <p:nvPr userDrawn="1"/>
        </p:nvSpPr>
        <p:spPr>
          <a:xfrm>
            <a:off x="0" y="0"/>
            <a:ext cx="531648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56FD760-FBDC-4410-A039-469F7931D3A3}"/>
              </a:ext>
            </a:extLst>
          </p:cNvPr>
          <p:cNvSpPr/>
          <p:nvPr userDrawn="1"/>
        </p:nvSpPr>
        <p:spPr>
          <a:xfrm>
            <a:off x="831850" y="1723292"/>
            <a:ext cx="5307246" cy="3745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D44E22-137C-4913-A29E-04F82EA87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51" y="1087907"/>
            <a:ext cx="4468698" cy="1444275"/>
          </a:xfrm>
        </p:spPr>
        <p:txBody>
          <a:bodyPr vert="horz" lIns="91440" tIns="792000" rIns="91440" bIns="45720" rtlCol="0" anchor="t">
            <a:noAutofit/>
          </a:bodyPr>
          <a:lstStyle>
            <a:lvl1pPr algn="l">
              <a:defRPr lang="en-IN" sz="3600" b="1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 dirty="0"/>
              <a:t>TITEL HIER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8BFC94-FFEC-4290-AC27-760323F21B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8711" y="2552611"/>
            <a:ext cx="4097778" cy="1992819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sz="1800" b="0" cap="none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nl-NL" noProof="0" dirty="0"/>
              <a:t>Tekststijlen van het model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4139FA-A83B-432B-9C7C-26634F4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93E40EC-FFAE-4BC0-932E-60CC9A1785C0}"/>
              </a:ext>
            </a:extLst>
          </p:cNvPr>
          <p:cNvCxnSpPr>
            <a:cxnSpLocks/>
          </p:cNvCxnSpPr>
          <p:nvPr userDrawn="1"/>
        </p:nvCxnSpPr>
        <p:spPr>
          <a:xfrm>
            <a:off x="454991" y="1620451"/>
            <a:ext cx="54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jdelijke aanduiding voor inhoud 16">
            <a:extLst>
              <a:ext uri="{FF2B5EF4-FFF2-40B4-BE49-F238E27FC236}">
                <a16:creationId xmlns:a16="http://schemas.microsoft.com/office/drawing/2014/main" id="{B34A1799-63F2-4B23-A188-7BAB23FB821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3416" y="6462713"/>
            <a:ext cx="2262187" cy="249237"/>
          </a:xfrm>
        </p:spPr>
        <p:txBody>
          <a:bodyPr rtlCol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 dirty="0"/>
              <a:t>Uw bedrijfsnaam</a:t>
            </a: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C5F2EA84-5150-479B-86D5-F4BAE1263488}"/>
              </a:ext>
            </a:extLst>
          </p:cNvPr>
          <p:cNvGrpSpPr/>
          <p:nvPr userDrawn="1"/>
        </p:nvGrpSpPr>
        <p:grpSpPr>
          <a:xfrm flipH="1">
            <a:off x="1130928" y="4803540"/>
            <a:ext cx="3616779" cy="3522776"/>
            <a:chOff x="2555621" y="3917613"/>
            <a:chExt cx="3616779" cy="3522776"/>
          </a:xfrm>
        </p:grpSpPr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0699C4B-8D8E-47E2-A0C5-D71C25ABAC72}"/>
                </a:ext>
              </a:extLst>
            </p:cNvPr>
            <p:cNvSpPr/>
            <p:nvPr userDrawn="1"/>
          </p:nvSpPr>
          <p:spPr>
            <a:xfrm>
              <a:off x="2874028" y="4142017"/>
              <a:ext cx="3298372" cy="3298372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2F607AB9-31A7-4B79-9AFE-0DFDB792E20C}"/>
                </a:ext>
              </a:extLst>
            </p:cNvPr>
            <p:cNvSpPr/>
            <p:nvPr userDrawn="1"/>
          </p:nvSpPr>
          <p:spPr>
            <a:xfrm>
              <a:off x="2555621" y="3917613"/>
              <a:ext cx="1268186" cy="1268186"/>
            </a:xfrm>
            <a:prstGeom prst="ellipse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749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CABAC-B403-4354-A27F-4C38B08C1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2885" y="2704121"/>
            <a:ext cx="6556248" cy="750278"/>
          </a:xfrm>
        </p:spPr>
        <p:txBody>
          <a:bodyPr rtlCol="0"/>
          <a:lstStyle>
            <a:lvl1pPr>
              <a:defRPr lang="en-US" sz="4800" b="1" kern="1200" cap="all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r>
              <a:rPr lang="nl-NL" noProof="0" dirty="0"/>
              <a:t>Bedankt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2FEF66-FFF6-43FB-B8E5-0484B29C6CFA}" type="datetime1">
              <a:rPr lang="nl-NL" noProof="0" smtClean="0"/>
              <a:t>30-1-2020</a:t>
            </a:fld>
            <a:endParaRPr lang="nl-NL" noProof="0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3760408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F0C7F772-E2DA-4B13-AC2E-28A0EE6D8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24363" cy="68580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pic>
        <p:nvPicPr>
          <p:cNvPr id="23" name="Afbeelding 22" descr="Envelop">
            <a:extLst>
              <a:ext uri="{FF2B5EF4-FFF2-40B4-BE49-F238E27FC236}">
                <a16:creationId xmlns:a16="http://schemas.microsoft.com/office/drawing/2014/main" id="{3C32C7E5-809C-4E12-8962-1B868951E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4803" y="4029040"/>
            <a:ext cx="469232" cy="469232"/>
          </a:xfrm>
          <a:prstGeom prst="rect">
            <a:avLst/>
          </a:prstGeom>
        </p:spPr>
      </p:pic>
      <p:sp>
        <p:nvSpPr>
          <p:cNvPr id="34" name="Subtitel 2">
            <a:extLst>
              <a:ext uri="{FF2B5EF4-FFF2-40B4-BE49-F238E27FC236}">
                <a16:creationId xmlns:a16="http://schemas.microsoft.com/office/drawing/2014/main" id="{31AD270F-1692-4526-B979-6B5945A20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6809" y="4126311"/>
            <a:ext cx="3640478" cy="433938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39" name="Tijdelijke aanduiding voor inhoud 38">
            <a:extLst>
              <a:ext uri="{FF2B5EF4-FFF2-40B4-BE49-F238E27FC236}">
                <a16:creationId xmlns:a16="http://schemas.microsoft.com/office/drawing/2014/main" id="{382940E6-7963-411F-B35A-57121171A98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408614" y="4836222"/>
            <a:ext cx="3638674" cy="4539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800" b="0" cap="none" baseline="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1600" dirty="0" smtClean="0"/>
            </a:lvl4pPr>
            <a:lvl5pPr>
              <a:defRPr lang="en-IN" sz="1600" dirty="0"/>
            </a:lvl5pPr>
          </a:lstStyle>
          <a:p>
            <a:pPr marL="228600" lvl="0" indent="-228600" rtl="0"/>
            <a:r>
              <a:rPr lang="nl-NL" noProof="0" dirty="0"/>
              <a:t>Tekststijlen van het model bewerken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1F8FC2D7-B114-3444-8684-995FC4D6D459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EE45073-ED8E-0544-85FA-9AF5A478417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8BAF06E-A8A8-484C-8F6C-E42EDC46BBCB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86EB62D-13C7-6E43-9D98-B706D2B9ADDF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5CF3453-ED5A-024D-8815-C08EFA13D1A6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pic>
        <p:nvPicPr>
          <p:cNvPr id="3" name="Afbeelding 2" descr="Koppeling">
            <a:extLst>
              <a:ext uri="{FF2B5EF4-FFF2-40B4-BE49-F238E27FC236}">
                <a16:creationId xmlns:a16="http://schemas.microsoft.com/office/drawing/2014/main" id="{16E3F5A0-978F-8D46-BBFB-19A7F7883D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7152" y="4809677"/>
            <a:ext cx="542081" cy="5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8582E5-8FA2-4056-805F-EF36F70668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6300" y="2726872"/>
            <a:ext cx="7233557" cy="832077"/>
          </a:xfrm>
        </p:spPr>
        <p:txBody>
          <a:bodyPr rtlCol="0" anchor="b">
            <a:normAutofit/>
          </a:bodyPr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 dirty="0"/>
              <a:t>Titel van presentatie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1C085D6F-874B-44F8-B241-51EF13CA9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300" y="3569380"/>
            <a:ext cx="7233557" cy="365125"/>
          </a:xfrm>
        </p:spPr>
        <p:txBody>
          <a:bodyPr lIns="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E5D2F-535D-4D7C-9BE1-84BFEC7A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1EE2A816-8AAC-4F9A-BD00-24075F37F9C7}" type="datetime1">
              <a:rPr lang="nl-NL" noProof="0" smtClean="0"/>
              <a:t>30-1-2020</a:t>
            </a:fld>
            <a:endParaRPr lang="nl-NL" noProof="0" dirty="0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4363625-95D4-4DF0-A1AA-D060728EC426}"/>
              </a:ext>
            </a:extLst>
          </p:cNvPr>
          <p:cNvCxnSpPr>
            <a:cxnSpLocks/>
          </p:cNvCxnSpPr>
          <p:nvPr userDrawn="1"/>
        </p:nvCxnSpPr>
        <p:spPr>
          <a:xfrm>
            <a:off x="4827813" y="4082142"/>
            <a:ext cx="148862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ep 7">
            <a:extLst>
              <a:ext uri="{FF2B5EF4-FFF2-40B4-BE49-F238E27FC236}">
                <a16:creationId xmlns:a16="http://schemas.microsoft.com/office/drawing/2014/main" id="{ECBCF8A4-C2B4-4945-8D79-C9D46B7FBECB}"/>
              </a:ext>
            </a:extLst>
          </p:cNvPr>
          <p:cNvGrpSpPr/>
          <p:nvPr userDrawn="1"/>
        </p:nvGrpSpPr>
        <p:grpSpPr>
          <a:xfrm>
            <a:off x="4793474" y="2475187"/>
            <a:ext cx="748798" cy="134113"/>
            <a:chOff x="4827813" y="2534636"/>
            <a:chExt cx="996651" cy="178504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479C2256-8A0F-4625-86F0-FB439F3EAD4E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253CF488-6D31-4B63-A3C6-C4D838C23FCE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32985B6-7260-445A-A580-6993E0DEBFD9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3BC682E1-4E5D-4006-81EA-550DD98166E4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15" name="Ovaal 14">
            <a:extLst>
              <a:ext uri="{FF2B5EF4-FFF2-40B4-BE49-F238E27FC236}">
                <a16:creationId xmlns:a16="http://schemas.microsoft.com/office/drawing/2014/main" id="{47953C80-71A5-4AA2-AEAD-21948D1AA6DC}"/>
              </a:ext>
            </a:extLst>
          </p:cNvPr>
          <p:cNvSpPr/>
          <p:nvPr userDrawn="1"/>
        </p:nvSpPr>
        <p:spPr>
          <a:xfrm>
            <a:off x="8621485" y="4408714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9C4582D1-F710-4E2F-9868-CB89116D5932}"/>
              </a:ext>
            </a:extLst>
          </p:cNvPr>
          <p:cNvSpPr/>
          <p:nvPr userDrawn="1"/>
        </p:nvSpPr>
        <p:spPr>
          <a:xfrm>
            <a:off x="8303078" y="4184310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5F8A1A8-E078-4836-ABD1-CD4E75BBF58F}"/>
              </a:ext>
            </a:extLst>
          </p:cNvPr>
          <p:cNvSpPr/>
          <p:nvPr userDrawn="1"/>
        </p:nvSpPr>
        <p:spPr>
          <a:xfrm>
            <a:off x="0" y="0"/>
            <a:ext cx="442436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617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C89B828-B338-413C-B008-0A8566F4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384" y="6463207"/>
            <a:ext cx="2743200" cy="249385"/>
          </a:xfrm>
        </p:spPr>
        <p:txBody>
          <a:bodyPr rtlCol="0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888A4FD-81F4-4588-9E6D-70E57577D8BF}"/>
              </a:ext>
            </a:extLst>
          </p:cNvPr>
          <p:cNvCxnSpPr>
            <a:cxnSpLocks/>
          </p:cNvCxnSpPr>
          <p:nvPr userDrawn="1"/>
        </p:nvCxnSpPr>
        <p:spPr>
          <a:xfrm>
            <a:off x="5679220" y="2286312"/>
            <a:ext cx="171783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ep 11">
            <a:extLst>
              <a:ext uri="{FF2B5EF4-FFF2-40B4-BE49-F238E27FC236}">
                <a16:creationId xmlns:a16="http://schemas.microsoft.com/office/drawing/2014/main" id="{4CF1D2ED-7B25-4251-BF07-47FBAA534810}"/>
              </a:ext>
            </a:extLst>
          </p:cNvPr>
          <p:cNvGrpSpPr/>
          <p:nvPr userDrawn="1"/>
        </p:nvGrpSpPr>
        <p:grpSpPr>
          <a:xfrm>
            <a:off x="11079786" y="421045"/>
            <a:ext cx="748798" cy="134113"/>
            <a:chOff x="4827813" y="2534636"/>
            <a:chExt cx="996651" cy="178504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E397537E-DF51-4990-9447-2DAE98ABC683}"/>
                </a:ext>
              </a:extLst>
            </p:cNvPr>
            <p:cNvSpPr/>
            <p:nvPr/>
          </p:nvSpPr>
          <p:spPr>
            <a:xfrm>
              <a:off x="4827813" y="2534636"/>
              <a:ext cx="178504" cy="1785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E99CAB5-81F4-4EA8-8B36-4A70C59861FD}"/>
                </a:ext>
              </a:extLst>
            </p:cNvPr>
            <p:cNvSpPr/>
            <p:nvPr/>
          </p:nvSpPr>
          <p:spPr>
            <a:xfrm>
              <a:off x="5092508" y="2534636"/>
              <a:ext cx="178504" cy="178504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noProof="0" dirty="0"/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16AADF9A-A507-4453-8CE3-3F78BB303FA4}"/>
                </a:ext>
              </a:extLst>
            </p:cNvPr>
            <p:cNvSpPr/>
            <p:nvPr/>
          </p:nvSpPr>
          <p:spPr>
            <a:xfrm>
              <a:off x="5369234" y="2534636"/>
              <a:ext cx="178504" cy="17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C33AA69F-C4B8-479C-9F0F-69C184D0611F}"/>
                </a:ext>
              </a:extLst>
            </p:cNvPr>
            <p:cNvSpPr/>
            <p:nvPr/>
          </p:nvSpPr>
          <p:spPr>
            <a:xfrm>
              <a:off x="5645960" y="2534636"/>
              <a:ext cx="178504" cy="17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nl-NL" noProof="0" dirty="0"/>
            </a:p>
          </p:txBody>
        </p:sp>
      </p:grpSp>
      <p:sp>
        <p:nvSpPr>
          <p:cNvPr id="17" name="Ovaal 16">
            <a:extLst>
              <a:ext uri="{FF2B5EF4-FFF2-40B4-BE49-F238E27FC236}">
                <a16:creationId xmlns:a16="http://schemas.microsoft.com/office/drawing/2014/main" id="{8725921A-0ED5-431E-899C-28A6920B5029}"/>
              </a:ext>
            </a:extLst>
          </p:cNvPr>
          <p:cNvSpPr/>
          <p:nvPr userDrawn="1"/>
        </p:nvSpPr>
        <p:spPr>
          <a:xfrm>
            <a:off x="10039330" y="896815"/>
            <a:ext cx="3298372" cy="329837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EE8B169A-8A2F-4425-A9A1-1B828428B434}"/>
              </a:ext>
            </a:extLst>
          </p:cNvPr>
          <p:cNvSpPr/>
          <p:nvPr userDrawn="1"/>
        </p:nvSpPr>
        <p:spPr>
          <a:xfrm>
            <a:off x="9720923" y="672411"/>
            <a:ext cx="1268186" cy="1268186"/>
          </a:xfrm>
          <a:prstGeom prst="ellipse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43B45974-F6C7-40D3-9399-E05FA19C565E}"/>
              </a:ext>
            </a:extLst>
          </p:cNvPr>
          <p:cNvCxnSpPr>
            <a:cxnSpLocks/>
          </p:cNvCxnSpPr>
          <p:nvPr userDrawn="1"/>
        </p:nvCxnSpPr>
        <p:spPr>
          <a:xfrm>
            <a:off x="7508020" y="2286312"/>
            <a:ext cx="54573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18">
            <a:extLst>
              <a:ext uri="{FF2B5EF4-FFF2-40B4-BE49-F238E27FC236}">
                <a16:creationId xmlns:a16="http://schemas.microsoft.com/office/drawing/2014/main" id="{9A55704E-D515-4774-90C6-5F887DDAE55E}"/>
              </a:ext>
            </a:extLst>
          </p:cNvPr>
          <p:cNvSpPr/>
          <p:nvPr userDrawn="1"/>
        </p:nvSpPr>
        <p:spPr>
          <a:xfrm>
            <a:off x="469044" y="1"/>
            <a:ext cx="5210176" cy="5961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84878778-0299-471F-A4C9-D0C1E82ED8D2}"/>
              </a:ext>
            </a:extLst>
          </p:cNvPr>
          <p:cNvCxnSpPr>
            <a:cxnSpLocks/>
          </p:cNvCxnSpPr>
          <p:nvPr userDrawn="1"/>
        </p:nvCxnSpPr>
        <p:spPr>
          <a:xfrm>
            <a:off x="1001746" y="1290512"/>
            <a:ext cx="148862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E39D1C78-6110-4052-8455-7E7893F7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66" y="1276857"/>
            <a:ext cx="4097778" cy="1255325"/>
          </a:xfrm>
        </p:spPr>
        <p:txBody>
          <a:bodyPr rtlCol="0"/>
          <a:lstStyle>
            <a:lvl1pPr>
              <a:defRPr lang="en-US" sz="3600" b="1" kern="1200" cap="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id="{E3405997-7AE2-4C6E-8A7D-735F58A49D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5467" y="2620651"/>
            <a:ext cx="4097778" cy="193368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b="0" cap="none" baseline="0">
                <a:solidFill>
                  <a:schemeClr val="bg1"/>
                </a:solidFill>
              </a:defRPr>
            </a:lvl1pPr>
          </a:lstStyle>
          <a:p>
            <a:pPr lvl="0" rtl="0">
              <a:lnSpc>
                <a:spcPct val="100000"/>
              </a:lnSpc>
              <a:buNone/>
            </a:pPr>
            <a:r>
              <a:rPr lang="nl-NL" noProof="0" dirty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3153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40D79E1-5F46-41CA-85E7-44C2A6C6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6" y="365125"/>
            <a:ext cx="11465168" cy="9185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B0B511-05FD-459E-AC79-A87540961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416" y="1825625"/>
            <a:ext cx="114651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32B635-1E22-483C-94B9-F587908D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B98321-594C-4030-A2B0-3492F77E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384" y="6463207"/>
            <a:ext cx="2743200" cy="2582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pPr rtl="0"/>
            <a:fld id="{48BB047D-A6CD-43AB-96F0-683C726B586B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53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0" r:id="rId6"/>
    <p:sldLayoutId id="2147483663" r:id="rId7"/>
    <p:sldLayoutId id="2147483667" r:id="rId8"/>
    <p:sldLayoutId id="2147483668" r:id="rId9"/>
    <p:sldLayoutId id="2147483666" r:id="rId10"/>
    <p:sldLayoutId id="2147483669" r:id="rId11"/>
    <p:sldLayoutId id="2147483670" r:id="rId12"/>
    <p:sldLayoutId id="2147483671" r:id="rId13"/>
    <p:sldLayoutId id="2147483672" r:id="rId14"/>
    <p:sldLayoutId id="2147483664" r:id="rId15"/>
    <p:sldLayoutId id="2147483665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Tijdelijke aanduiding voor afbeelding 35" descr="luchtfoto brug over water">
            <a:extLst>
              <a:ext uri="{FF2B5EF4-FFF2-40B4-BE49-F238E27FC236}">
                <a16:creationId xmlns:a16="http://schemas.microsoft.com/office/drawing/2014/main" id="{F7CD9EDC-C949-4D72-B04B-A61A034595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30359CD-8DFF-4AF2-B957-630ED2A60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726872"/>
            <a:ext cx="5998589" cy="832077"/>
          </a:xfrm>
        </p:spPr>
        <p:txBody>
          <a:bodyPr rtlCol="0">
            <a:normAutofit/>
          </a:bodyPr>
          <a:lstStyle/>
          <a:p>
            <a:pPr rtl="0"/>
            <a:r>
              <a:rPr lang="nl-NL" spc="-50" dirty="0"/>
              <a:t>Werkweek Ardennen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F1DF7D53-1D50-48D8-B3B4-B9632324B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569380"/>
            <a:ext cx="5823857" cy="365125"/>
          </a:xfrm>
        </p:spPr>
        <p:txBody>
          <a:bodyPr rtlCol="0"/>
          <a:lstStyle/>
          <a:p>
            <a:pPr rtl="0"/>
            <a:r>
              <a:rPr lang="nl-NL" dirty="0"/>
              <a:t>Avontuurlijke buitensporten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4D6BC8-F5F4-4277-8732-FBF7E469C3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22" r="11304"/>
          <a:stretch/>
        </p:blipFill>
        <p:spPr>
          <a:xfrm>
            <a:off x="0" y="0"/>
            <a:ext cx="5751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E68E31FD-BE74-4CB3-A5A5-65214835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Avontuurlijke werkweek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39EAE20-443B-4528-BBD6-32BD19163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39691"/>
            <a:ext cx="10515600" cy="1436418"/>
          </a:xfrm>
        </p:spPr>
        <p:txBody>
          <a:bodyPr rtlCol="0"/>
          <a:lstStyle/>
          <a:p>
            <a:pPr rtl="0"/>
            <a:r>
              <a:rPr lang="nl-NL" dirty="0"/>
              <a:t>Wil jij een week waarin je veel gaat bewegen,</a:t>
            </a:r>
          </a:p>
          <a:p>
            <a:pPr rtl="0"/>
            <a:r>
              <a:rPr lang="nl-NL" dirty="0"/>
              <a:t>de avond afsluit bij een kampvuur</a:t>
            </a:r>
          </a:p>
          <a:p>
            <a:pPr rtl="0"/>
            <a:r>
              <a:rPr lang="nl-NL" dirty="0"/>
              <a:t>en jezelf naar grotere hoogtes kan brengen?</a:t>
            </a:r>
          </a:p>
        </p:txBody>
      </p:sp>
      <p:sp>
        <p:nvSpPr>
          <p:cNvPr id="13" name="Tijdelijke aanduiding voor inhoud 12">
            <a:extLst>
              <a:ext uri="{FF2B5EF4-FFF2-40B4-BE49-F238E27FC236}">
                <a16:creationId xmlns:a16="http://schemas.microsoft.com/office/drawing/2014/main" id="{7378E833-4562-4660-94DC-D642C584CB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rtl="0"/>
            <a:r>
              <a:rPr lang="nl-NL" dirty="0"/>
              <a:t>Werkweek </a:t>
            </a:r>
            <a:r>
              <a:rPr lang="nl-NL" dirty="0" err="1"/>
              <a:t>ardennen</a:t>
            </a:r>
            <a:endParaRPr lang="nl-NL" dirty="0"/>
          </a:p>
          <a:p>
            <a:pPr rtl="0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9C05D1-EBE7-4222-A377-8FEFC4CBF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68" y="540897"/>
            <a:ext cx="4676775" cy="2162175"/>
          </a:xfrm>
          <a:prstGeom prst="rect">
            <a:avLst/>
          </a:prstGeom>
        </p:spPr>
      </p:pic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6ADE2E59-6AD1-4A01-B805-70E66CEEE1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18602" b="18602"/>
          <a:stretch>
            <a:fillRect/>
          </a:stretch>
        </p:blipFill>
        <p:spPr>
          <a:xfrm>
            <a:off x="-6350" y="5471"/>
            <a:ext cx="12192000" cy="371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4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D22C0-3CE1-4FA1-9604-2CFDBC95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dirty="0"/>
              <a:t>Naar de </a:t>
            </a:r>
            <a:r>
              <a:rPr lang="nl-NL" dirty="0" err="1"/>
              <a:t>ardennen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BC3F2-B4B0-476E-B1B8-BF10CC2F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2506662"/>
            <a:ext cx="5193322" cy="3454523"/>
          </a:xfrm>
        </p:spPr>
        <p:txBody>
          <a:bodyPr rtlCol="0"/>
          <a:lstStyle/>
          <a:p>
            <a:pPr marL="0" indent="0">
              <a:buNone/>
            </a:pPr>
            <a:r>
              <a:rPr lang="nl-NL" dirty="0"/>
              <a:t>Onder begeleiding van buitensport instructeurs zullen wij elke dag verschillende activiteiten ondernemen. Denk hierbij aan klimmen, abseilen, mountainbiken, boogschieten, kanoën en een dropping. </a:t>
            </a:r>
          </a:p>
        </p:txBody>
      </p:sp>
      <p:sp>
        <p:nvSpPr>
          <p:cNvPr id="9" name="Tijdelijke aanduiding voor inhoud 17">
            <a:extLst>
              <a:ext uri="{FF2B5EF4-FFF2-40B4-BE49-F238E27FC236}">
                <a16:creationId xmlns:a16="http://schemas.microsoft.com/office/drawing/2014/main" id="{16AB4084-5C09-D047-AB9C-BB58097252D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rtl="0"/>
            <a:r>
              <a:rPr lang="nl-NL" dirty="0"/>
              <a:t>Werkweek </a:t>
            </a:r>
            <a:r>
              <a:rPr lang="nl-NL" dirty="0" err="1"/>
              <a:t>ardennen</a:t>
            </a:r>
            <a:endParaRPr lang="nl-NL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0B693A6A-EF2A-49FF-B530-B5179A1E6F2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3204" b="13204"/>
          <a:stretch>
            <a:fillRect/>
          </a:stretch>
        </p:blipFill>
        <p:spPr>
          <a:xfrm>
            <a:off x="6015766" y="4197880"/>
            <a:ext cx="3430407" cy="1672075"/>
          </a:xfrm>
          <a:prstGeom prst="rect">
            <a:avLst/>
          </a:prstGeom>
        </p:spPr>
      </p:pic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83D8D3B7-B4C5-440F-A3A5-0ED4AB49B64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30740" t="-594" r="13510" b="594"/>
          <a:stretch/>
        </p:blipFill>
        <p:spPr>
          <a:xfrm>
            <a:off x="6015766" y="0"/>
            <a:ext cx="3430408" cy="4091942"/>
          </a:xfrm>
          <a:prstGeom prst="rect">
            <a:avLst/>
          </a:prstGeom>
        </p:spPr>
      </p:pic>
      <p:pic>
        <p:nvPicPr>
          <p:cNvPr id="13" name="Tijdelijke aanduiding voor afbeelding 12">
            <a:extLst>
              <a:ext uri="{FF2B5EF4-FFF2-40B4-BE49-F238E27FC236}">
                <a16:creationId xmlns:a16="http://schemas.microsoft.com/office/drawing/2014/main" id="{7039062A-36AB-482E-8ED4-065D02DDB5E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27306" r="2730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2C0A42-6D1B-4B6E-959B-1609A382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Avondactiviteiten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DE42C9A-B4DC-4A46-A073-8421E387B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0" y="2506662"/>
            <a:ext cx="4659924" cy="3454523"/>
          </a:xfrm>
        </p:spPr>
        <p:txBody>
          <a:bodyPr rtlCol="0"/>
          <a:lstStyle/>
          <a:p>
            <a:pPr rtl="0">
              <a:buFontTx/>
              <a:buChar char="-"/>
            </a:pPr>
            <a:r>
              <a:rPr lang="nl-NL" sz="2400" dirty="0"/>
              <a:t>Kampvuur</a:t>
            </a:r>
          </a:p>
          <a:p>
            <a:pPr rtl="0">
              <a:buFontTx/>
              <a:buChar char="-"/>
            </a:pPr>
            <a:r>
              <a:rPr lang="nl-NL" sz="2400" dirty="0"/>
              <a:t>Spelletjesavond</a:t>
            </a:r>
          </a:p>
          <a:p>
            <a:pPr rtl="0">
              <a:buFontTx/>
              <a:buChar char="-"/>
            </a:pPr>
            <a:r>
              <a:rPr lang="nl-NL" sz="2400" dirty="0"/>
              <a:t>Olympische avond</a:t>
            </a:r>
          </a:p>
          <a:p>
            <a:pPr rtl="0">
              <a:buFontTx/>
              <a:buChar char="-"/>
            </a:pPr>
            <a:endParaRPr lang="nl-NL" sz="2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8E3AC1-D7A5-40C2-92D8-C386497C901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rtlCol="0"/>
          <a:lstStyle/>
          <a:p>
            <a:pPr rtl="0"/>
            <a:r>
              <a:rPr lang="nl-NL" dirty="0"/>
              <a:t>Werkweek </a:t>
            </a:r>
            <a:r>
              <a:rPr lang="nl-NL" dirty="0" err="1"/>
              <a:t>ardennen</a:t>
            </a:r>
            <a:endParaRPr lang="nl-NL" dirty="0"/>
          </a:p>
        </p:txBody>
      </p:sp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DDE67B5D-9677-45AA-BA81-D229BE0AAA0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0914" r="2091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6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5882B-53A9-4756-A33E-D7D8A547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509" y="965807"/>
            <a:ext cx="5445369" cy="1114784"/>
          </a:xfrm>
        </p:spPr>
        <p:txBody>
          <a:bodyPr/>
          <a:lstStyle/>
          <a:p>
            <a:r>
              <a:rPr lang="nl-NL" dirty="0"/>
              <a:t>Een actieve werkweek in de buitenlucht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82D052-2405-44E8-A60F-BF846612B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508" y="2612652"/>
            <a:ext cx="5445370" cy="3454523"/>
          </a:xfrm>
        </p:spPr>
        <p:txBody>
          <a:bodyPr/>
          <a:lstStyle/>
          <a:p>
            <a:r>
              <a:rPr lang="nl-NL" sz="2000" dirty="0"/>
              <a:t>Vertrek: maandag 5 oktober 2020</a:t>
            </a:r>
          </a:p>
          <a:p>
            <a:r>
              <a:rPr lang="nl-NL" sz="2000" dirty="0"/>
              <a:t>Thuiskomst: donderdag 8 oktober 2020</a:t>
            </a:r>
          </a:p>
          <a:p>
            <a:r>
              <a:rPr lang="nl-NL" sz="2000" dirty="0"/>
              <a:t>Een groepsaccommodatie op locatie bij de buitensport activiteiten</a:t>
            </a:r>
          </a:p>
          <a:p>
            <a:endParaRPr lang="nl-NL" sz="2000" dirty="0"/>
          </a:p>
          <a:p>
            <a:r>
              <a:rPr lang="nl-NL" sz="2000" dirty="0"/>
              <a:t>Voor meer informatie kun je terecht bij meneer </a:t>
            </a:r>
            <a:r>
              <a:rPr lang="nl-NL" sz="2000" dirty="0" err="1"/>
              <a:t>Husmans</a:t>
            </a:r>
            <a:r>
              <a:rPr lang="nl-NL" sz="2000" dirty="0"/>
              <a:t> en mevrouw De Haan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09BF6F-7016-4C5A-A941-3A114038FA4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/>
              <a:t>Werkweek </a:t>
            </a:r>
            <a:r>
              <a:rPr lang="nl-NL" dirty="0" err="1"/>
              <a:t>ardennen</a:t>
            </a:r>
            <a:endParaRPr lang="nl-NL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004DF281-34F7-44E6-8AAA-CB4A4182B7D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0866" r="20866"/>
          <a:stretch>
            <a:fillRect/>
          </a:stretch>
        </p:blipFill>
        <p:spPr>
          <a:xfrm>
            <a:off x="6981825" y="0"/>
            <a:ext cx="5210175" cy="59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6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404040"/>
      </a:accent2>
      <a:accent3>
        <a:srgbClr val="7F7F7F"/>
      </a:accent3>
      <a:accent4>
        <a:srgbClr val="C7A2E3"/>
      </a:accent4>
      <a:accent5>
        <a:srgbClr val="48A1FA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307912_TF33468121" id="{19EA1796-1CA1-4BD6-B1FF-90C070A661F8}" vid="{82DEA06D-2ED4-43C1-88AB-04DD15911383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D46D58D-B27D-4B23-AEA1-AE974AB622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949B46-24C4-420B-AB49-DDC88FEB99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0CE401-796E-4493-905E-4DDA5AF62AB4}">
  <ds:schemaRefs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71af3243-3dd4-4a8d-8c0d-dd76da1f02a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Kustpresentatie</Template>
  <TotalTime>0</TotalTime>
  <Words>118</Words>
  <Application>Microsoft Office PowerPoint</Application>
  <PresentationFormat>Breedbeeld</PresentationFormat>
  <Paragraphs>26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Office-thema</vt:lpstr>
      <vt:lpstr>Werkweek Ardennen</vt:lpstr>
      <vt:lpstr>Avontuurlijke werkweek</vt:lpstr>
      <vt:lpstr>Naar de ardennen</vt:lpstr>
      <vt:lpstr>Avondactiviteiten</vt:lpstr>
      <vt:lpstr>Een actieve werkweek in de buitenlucht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2020-01-20T12:03:17Z</dcterms:created>
  <dcterms:modified xsi:type="dcterms:W3CDTF">2020-01-30T10:57:17Z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