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77" r:id="rId2"/>
    <p:sldId id="261" r:id="rId3"/>
    <p:sldId id="258" r:id="rId4"/>
    <p:sldId id="265" r:id="rId5"/>
    <p:sldId id="271" r:id="rId6"/>
    <p:sldId id="264" r:id="rId7"/>
    <p:sldId id="263" r:id="rId8"/>
    <p:sldId id="268" r:id="rId9"/>
    <p:sldId id="269" r:id="rId10"/>
    <p:sldId id="270" r:id="rId11"/>
    <p:sldId id="272" r:id="rId12"/>
    <p:sldId id="274" r:id="rId13"/>
    <p:sldId id="275" r:id="rId14"/>
    <p:sldId id="276" r:id="rId15"/>
    <p:sldId id="266" r:id="rId16"/>
    <p:sldId id="267" r:id="rId17"/>
  </p:sldIdLst>
  <p:sldSz cx="12192000" cy="6858000"/>
  <p:notesSz cx="6858000" cy="9144000"/>
  <p:defaultText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74B6D"/>
    <a:srgbClr val="FF0066"/>
    <a:srgbClr val="E8207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63" d="100"/>
          <a:sy n="63" d="100"/>
        </p:scale>
        <p:origin x="76" y="13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diagrams/colors1.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0F0A6FF-E802-4D1E-B97F-5D9E0A1F9F24}" type="doc">
      <dgm:prSet loTypeId="urn:microsoft.com/office/officeart/2005/8/layout/vList2" loCatId="list" qsTypeId="urn:microsoft.com/office/officeart/2005/8/quickstyle/simple1" qsCatId="simple" csTypeId="urn:microsoft.com/office/officeart/2005/8/colors/accent3_1" csCatId="accent3" phldr="1"/>
      <dgm:spPr/>
      <dgm:t>
        <a:bodyPr/>
        <a:lstStyle/>
        <a:p>
          <a:endParaRPr lang="en-US"/>
        </a:p>
      </dgm:t>
    </dgm:pt>
    <dgm:pt modelId="{6EF25704-09B6-4FC8-884B-A96BE7B76DF8}">
      <dgm:prSet/>
      <dgm:spPr>
        <a:solidFill>
          <a:schemeClr val="bg2">
            <a:lumMod val="90000"/>
          </a:schemeClr>
        </a:solidFill>
      </dgm:spPr>
      <dgm:t>
        <a:bodyPr/>
        <a:lstStyle/>
        <a:p>
          <a:r>
            <a:rPr lang="nl-NL"/>
            <a:t>Het keuzemoment</a:t>
          </a:r>
          <a:endParaRPr lang="en-US"/>
        </a:p>
      </dgm:t>
    </dgm:pt>
    <dgm:pt modelId="{3E7E6C0B-680A-4967-90CF-118840ED961A}" type="parTrans" cxnId="{6CED03D9-4DD9-4E2D-9513-A1D30882EF85}">
      <dgm:prSet/>
      <dgm:spPr/>
      <dgm:t>
        <a:bodyPr/>
        <a:lstStyle/>
        <a:p>
          <a:endParaRPr lang="en-US"/>
        </a:p>
      </dgm:t>
    </dgm:pt>
    <dgm:pt modelId="{46AA2A7C-BD71-4142-98E5-D4B3B4912C08}" type="sibTrans" cxnId="{6CED03D9-4DD9-4E2D-9513-A1D30882EF85}">
      <dgm:prSet/>
      <dgm:spPr/>
      <dgm:t>
        <a:bodyPr/>
        <a:lstStyle/>
        <a:p>
          <a:endParaRPr lang="en-US"/>
        </a:p>
      </dgm:t>
    </dgm:pt>
    <dgm:pt modelId="{125A8039-CF59-4962-B7E9-F6DB26AC7A10}">
      <dgm:prSet/>
      <dgm:spPr>
        <a:solidFill>
          <a:schemeClr val="bg2">
            <a:lumMod val="90000"/>
          </a:schemeClr>
        </a:solidFill>
      </dgm:spPr>
      <dgm:t>
        <a:bodyPr/>
        <a:lstStyle/>
        <a:p>
          <a:r>
            <a:rPr lang="nl-NL" dirty="0"/>
            <a:t>Hoe ziet de bovenbouw eruit?</a:t>
          </a:r>
          <a:endParaRPr lang="en-US" dirty="0"/>
        </a:p>
      </dgm:t>
    </dgm:pt>
    <dgm:pt modelId="{BC350336-0168-4797-AA19-CDD582FF1525}" type="parTrans" cxnId="{7A0B8237-DE7C-41B1-82C7-A0C0B50E4D4B}">
      <dgm:prSet/>
      <dgm:spPr/>
      <dgm:t>
        <a:bodyPr/>
        <a:lstStyle/>
        <a:p>
          <a:endParaRPr lang="en-US"/>
        </a:p>
      </dgm:t>
    </dgm:pt>
    <dgm:pt modelId="{E79D9692-3E35-494B-9BBA-FBD635592FA0}" type="sibTrans" cxnId="{7A0B8237-DE7C-41B1-82C7-A0C0B50E4D4B}">
      <dgm:prSet/>
      <dgm:spPr/>
      <dgm:t>
        <a:bodyPr/>
        <a:lstStyle/>
        <a:p>
          <a:endParaRPr lang="en-US"/>
        </a:p>
      </dgm:t>
    </dgm:pt>
    <dgm:pt modelId="{4C449302-7284-4F5B-B1D8-3FBF9BD827F2}">
      <dgm:prSet/>
      <dgm:spPr>
        <a:solidFill>
          <a:schemeClr val="bg2">
            <a:lumMod val="90000"/>
          </a:schemeClr>
        </a:solidFill>
      </dgm:spPr>
      <dgm:t>
        <a:bodyPr/>
        <a:lstStyle/>
        <a:p>
          <a:r>
            <a:rPr lang="nl-NL" dirty="0"/>
            <a:t>Verplichte vakken</a:t>
          </a:r>
          <a:endParaRPr lang="en-US" dirty="0"/>
        </a:p>
      </dgm:t>
    </dgm:pt>
    <dgm:pt modelId="{CD0312A5-2A52-4892-8855-0C750C6570DC}" type="parTrans" cxnId="{DDCF04F8-CCA6-4BD3-8BA2-ED935C5836B2}">
      <dgm:prSet/>
      <dgm:spPr/>
      <dgm:t>
        <a:bodyPr/>
        <a:lstStyle/>
        <a:p>
          <a:endParaRPr lang="en-US"/>
        </a:p>
      </dgm:t>
    </dgm:pt>
    <dgm:pt modelId="{726FB269-10BD-436A-8E2B-CF0836E385C1}" type="sibTrans" cxnId="{DDCF04F8-CCA6-4BD3-8BA2-ED935C5836B2}">
      <dgm:prSet/>
      <dgm:spPr/>
      <dgm:t>
        <a:bodyPr/>
        <a:lstStyle/>
        <a:p>
          <a:endParaRPr lang="en-US"/>
        </a:p>
      </dgm:t>
    </dgm:pt>
    <dgm:pt modelId="{B7C076AF-6040-4DE6-9DC4-F4B83E96A8AD}">
      <dgm:prSet/>
      <dgm:spPr>
        <a:solidFill>
          <a:schemeClr val="bg2">
            <a:lumMod val="90000"/>
          </a:schemeClr>
        </a:solidFill>
      </dgm:spPr>
      <dgm:t>
        <a:bodyPr/>
        <a:lstStyle/>
        <a:p>
          <a:r>
            <a:rPr lang="nl-NL" dirty="0"/>
            <a:t>Totaal overige vakken</a:t>
          </a:r>
          <a:endParaRPr lang="en-US" dirty="0"/>
        </a:p>
      </dgm:t>
    </dgm:pt>
    <dgm:pt modelId="{15DC609F-E240-407B-B475-757A7BECA417}" type="parTrans" cxnId="{7D0753BA-75F7-4043-AD00-8448A1BB244D}">
      <dgm:prSet/>
      <dgm:spPr/>
      <dgm:t>
        <a:bodyPr/>
        <a:lstStyle/>
        <a:p>
          <a:endParaRPr lang="en-US"/>
        </a:p>
      </dgm:t>
    </dgm:pt>
    <dgm:pt modelId="{BA3396F1-4231-4809-83CA-42DDECC30F64}" type="sibTrans" cxnId="{7D0753BA-75F7-4043-AD00-8448A1BB244D}">
      <dgm:prSet/>
      <dgm:spPr/>
      <dgm:t>
        <a:bodyPr/>
        <a:lstStyle/>
        <a:p>
          <a:endParaRPr lang="en-US"/>
        </a:p>
      </dgm:t>
    </dgm:pt>
    <dgm:pt modelId="{632FF72C-82A3-48AE-87A7-276E64E8390C}">
      <dgm:prSet/>
      <dgm:spPr>
        <a:solidFill>
          <a:schemeClr val="bg2">
            <a:lumMod val="90000"/>
          </a:schemeClr>
        </a:solidFill>
      </dgm:spPr>
      <dgm:t>
        <a:bodyPr/>
        <a:lstStyle/>
        <a:p>
          <a:r>
            <a:rPr lang="nl-NL" dirty="0"/>
            <a:t>De 4 werkgebieden</a:t>
          </a:r>
          <a:endParaRPr lang="en-US" dirty="0"/>
        </a:p>
      </dgm:t>
    </dgm:pt>
    <dgm:pt modelId="{5D3D45F1-3381-4649-BF8E-1CDC6A47A83C}" type="parTrans" cxnId="{E08AA14B-3D58-4891-A0A0-025D426EE75E}">
      <dgm:prSet/>
      <dgm:spPr/>
      <dgm:t>
        <a:bodyPr/>
        <a:lstStyle/>
        <a:p>
          <a:endParaRPr lang="en-US"/>
        </a:p>
      </dgm:t>
    </dgm:pt>
    <dgm:pt modelId="{7139FAB5-596E-4B23-9D8D-ADA64002E365}" type="sibTrans" cxnId="{E08AA14B-3D58-4891-A0A0-025D426EE75E}">
      <dgm:prSet/>
      <dgm:spPr/>
      <dgm:t>
        <a:bodyPr/>
        <a:lstStyle/>
        <a:p>
          <a:endParaRPr lang="en-US"/>
        </a:p>
      </dgm:t>
    </dgm:pt>
    <dgm:pt modelId="{67B59C40-F827-4FC2-BED1-2E7AC853FBD1}">
      <dgm:prSet/>
      <dgm:spPr>
        <a:solidFill>
          <a:schemeClr val="bg2">
            <a:lumMod val="90000"/>
          </a:schemeClr>
        </a:solidFill>
      </dgm:spPr>
      <dgm:t>
        <a:bodyPr/>
        <a:lstStyle/>
        <a:p>
          <a:r>
            <a:rPr lang="nl-NL" dirty="0"/>
            <a:t>Keuzeformulier invullen</a:t>
          </a:r>
          <a:endParaRPr lang="en-US" dirty="0"/>
        </a:p>
      </dgm:t>
    </dgm:pt>
    <dgm:pt modelId="{7249BDCA-C5A6-45C2-A84E-F0DE7C6A13A1}" type="parTrans" cxnId="{A93FAF89-6ACB-4E30-8276-98B784CD06D8}">
      <dgm:prSet/>
      <dgm:spPr/>
      <dgm:t>
        <a:bodyPr/>
        <a:lstStyle/>
        <a:p>
          <a:endParaRPr lang="en-US"/>
        </a:p>
      </dgm:t>
    </dgm:pt>
    <dgm:pt modelId="{FA181E10-C47C-4687-94D6-48F6EC4671DE}" type="sibTrans" cxnId="{A93FAF89-6ACB-4E30-8276-98B784CD06D8}">
      <dgm:prSet/>
      <dgm:spPr/>
      <dgm:t>
        <a:bodyPr/>
        <a:lstStyle/>
        <a:p>
          <a:endParaRPr lang="en-US"/>
        </a:p>
      </dgm:t>
    </dgm:pt>
    <dgm:pt modelId="{E598FE30-A707-4C0A-AAB4-E22E96F140B0}">
      <dgm:prSet/>
      <dgm:spPr>
        <a:solidFill>
          <a:schemeClr val="bg2">
            <a:lumMod val="90000"/>
          </a:schemeClr>
        </a:solidFill>
      </dgm:spPr>
      <dgm:t>
        <a:bodyPr/>
        <a:lstStyle/>
        <a:p>
          <a:r>
            <a:rPr lang="nl-NL"/>
            <a:t>Vragen</a:t>
          </a:r>
          <a:endParaRPr lang="en-US"/>
        </a:p>
      </dgm:t>
    </dgm:pt>
    <dgm:pt modelId="{D2DA8C07-E350-43D3-81FC-D41F2C218553}" type="parTrans" cxnId="{73E0C29D-97C7-4AA1-9A82-86F6F12822EF}">
      <dgm:prSet/>
      <dgm:spPr/>
      <dgm:t>
        <a:bodyPr/>
        <a:lstStyle/>
        <a:p>
          <a:endParaRPr lang="en-US"/>
        </a:p>
      </dgm:t>
    </dgm:pt>
    <dgm:pt modelId="{60D5006F-88DE-4CC1-9399-E5098C3386C2}" type="sibTrans" cxnId="{73E0C29D-97C7-4AA1-9A82-86F6F12822EF}">
      <dgm:prSet/>
      <dgm:spPr/>
      <dgm:t>
        <a:bodyPr/>
        <a:lstStyle/>
        <a:p>
          <a:endParaRPr lang="en-US"/>
        </a:p>
      </dgm:t>
    </dgm:pt>
    <dgm:pt modelId="{A57EA837-F99E-4958-A07C-B37D302BBAFE}">
      <dgm:prSet/>
      <dgm:spPr>
        <a:solidFill>
          <a:schemeClr val="bg2">
            <a:lumMod val="90000"/>
          </a:schemeClr>
        </a:solidFill>
      </dgm:spPr>
      <dgm:t>
        <a:bodyPr/>
        <a:lstStyle/>
        <a:p>
          <a:r>
            <a:rPr lang="en-US" dirty="0" err="1"/>
            <a:t>Sollicitatie</a:t>
          </a:r>
          <a:endParaRPr lang="en-US" dirty="0"/>
        </a:p>
      </dgm:t>
    </dgm:pt>
    <dgm:pt modelId="{120F3A6A-1E7A-45C0-A552-24FC3E298BEA}" type="parTrans" cxnId="{FF3C38F9-469D-43EB-9858-68E37FF83D69}">
      <dgm:prSet/>
      <dgm:spPr/>
      <dgm:t>
        <a:bodyPr/>
        <a:lstStyle/>
        <a:p>
          <a:endParaRPr lang="nl-NL"/>
        </a:p>
      </dgm:t>
    </dgm:pt>
    <dgm:pt modelId="{CA29F745-D610-4D0E-9B64-662B686FAD92}" type="sibTrans" cxnId="{FF3C38F9-469D-43EB-9858-68E37FF83D69}">
      <dgm:prSet/>
      <dgm:spPr/>
      <dgm:t>
        <a:bodyPr/>
        <a:lstStyle/>
        <a:p>
          <a:endParaRPr lang="nl-NL"/>
        </a:p>
      </dgm:t>
    </dgm:pt>
    <dgm:pt modelId="{DDC30100-62A7-49FB-B95B-83A190DF4B8D}">
      <dgm:prSet/>
      <dgm:spPr>
        <a:solidFill>
          <a:schemeClr val="bg2">
            <a:lumMod val="90000"/>
          </a:schemeClr>
        </a:solidFill>
      </dgm:spPr>
      <dgm:t>
        <a:bodyPr/>
        <a:lstStyle/>
        <a:p>
          <a:r>
            <a:rPr lang="en-US" dirty="0" err="1"/>
            <a:t>Twijfel</a:t>
          </a:r>
          <a:r>
            <a:rPr lang="en-US" dirty="0"/>
            <a:t>?</a:t>
          </a:r>
        </a:p>
      </dgm:t>
    </dgm:pt>
    <dgm:pt modelId="{03530678-B492-4BF0-8268-2E38962BAC1B}" type="parTrans" cxnId="{D540E770-79C5-4D7D-9D34-88DA670EA6A0}">
      <dgm:prSet/>
      <dgm:spPr/>
      <dgm:t>
        <a:bodyPr/>
        <a:lstStyle/>
        <a:p>
          <a:endParaRPr lang="nl-NL"/>
        </a:p>
      </dgm:t>
    </dgm:pt>
    <dgm:pt modelId="{BD8C6FA7-40BA-4D57-9DCD-DA236AADD4C2}" type="sibTrans" cxnId="{D540E770-79C5-4D7D-9D34-88DA670EA6A0}">
      <dgm:prSet/>
      <dgm:spPr/>
      <dgm:t>
        <a:bodyPr/>
        <a:lstStyle/>
        <a:p>
          <a:endParaRPr lang="nl-NL"/>
        </a:p>
      </dgm:t>
    </dgm:pt>
    <dgm:pt modelId="{79F05A77-980A-4C06-ACCD-7D15541B2D36}" type="pres">
      <dgm:prSet presAssocID="{E0F0A6FF-E802-4D1E-B97F-5D9E0A1F9F24}" presName="linear" presStyleCnt="0">
        <dgm:presLayoutVars>
          <dgm:animLvl val="lvl"/>
          <dgm:resizeHandles val="exact"/>
        </dgm:presLayoutVars>
      </dgm:prSet>
      <dgm:spPr/>
    </dgm:pt>
    <dgm:pt modelId="{8075396C-364D-4439-B4C5-58E0F51594B8}" type="pres">
      <dgm:prSet presAssocID="{6EF25704-09B6-4FC8-884B-A96BE7B76DF8}" presName="parentText" presStyleLbl="node1" presStyleIdx="0" presStyleCnt="9">
        <dgm:presLayoutVars>
          <dgm:chMax val="0"/>
          <dgm:bulletEnabled val="1"/>
        </dgm:presLayoutVars>
      </dgm:prSet>
      <dgm:spPr/>
    </dgm:pt>
    <dgm:pt modelId="{CA2F35D4-6241-4EAD-8B22-112A424EB319}" type="pres">
      <dgm:prSet presAssocID="{46AA2A7C-BD71-4142-98E5-D4B3B4912C08}" presName="spacer" presStyleCnt="0"/>
      <dgm:spPr/>
    </dgm:pt>
    <dgm:pt modelId="{EE42267F-1E6B-4102-91FF-DC6BA3DB5FDB}" type="pres">
      <dgm:prSet presAssocID="{125A8039-CF59-4962-B7E9-F6DB26AC7A10}" presName="parentText" presStyleLbl="node1" presStyleIdx="1" presStyleCnt="9">
        <dgm:presLayoutVars>
          <dgm:chMax val="0"/>
          <dgm:bulletEnabled val="1"/>
        </dgm:presLayoutVars>
      </dgm:prSet>
      <dgm:spPr/>
    </dgm:pt>
    <dgm:pt modelId="{890C6969-A412-43B5-A315-7FD961B1B13D}" type="pres">
      <dgm:prSet presAssocID="{E79D9692-3E35-494B-9BBA-FBD635592FA0}" presName="spacer" presStyleCnt="0"/>
      <dgm:spPr/>
    </dgm:pt>
    <dgm:pt modelId="{009FA2E4-919B-45B6-A92E-DD2D970735CF}" type="pres">
      <dgm:prSet presAssocID="{4C449302-7284-4F5B-B1D8-3FBF9BD827F2}" presName="parentText" presStyleLbl="node1" presStyleIdx="2" presStyleCnt="9">
        <dgm:presLayoutVars>
          <dgm:chMax val="0"/>
          <dgm:bulletEnabled val="1"/>
        </dgm:presLayoutVars>
      </dgm:prSet>
      <dgm:spPr/>
    </dgm:pt>
    <dgm:pt modelId="{64A0477C-888A-429B-846A-7DC5C00E3ED2}" type="pres">
      <dgm:prSet presAssocID="{726FB269-10BD-436A-8E2B-CF0836E385C1}" presName="spacer" presStyleCnt="0"/>
      <dgm:spPr/>
    </dgm:pt>
    <dgm:pt modelId="{4C580F4B-85E8-4B27-8428-01F62E1CEB62}" type="pres">
      <dgm:prSet presAssocID="{B7C076AF-6040-4DE6-9DC4-F4B83E96A8AD}" presName="parentText" presStyleLbl="node1" presStyleIdx="3" presStyleCnt="9" custLinFactNeighborY="-8067">
        <dgm:presLayoutVars>
          <dgm:chMax val="0"/>
          <dgm:bulletEnabled val="1"/>
        </dgm:presLayoutVars>
      </dgm:prSet>
      <dgm:spPr/>
    </dgm:pt>
    <dgm:pt modelId="{DDEE9BA8-A8FA-455B-8D5E-E16090F38D46}" type="pres">
      <dgm:prSet presAssocID="{BA3396F1-4231-4809-83CA-42DDECC30F64}" presName="spacer" presStyleCnt="0"/>
      <dgm:spPr/>
    </dgm:pt>
    <dgm:pt modelId="{34F93FE5-EFF4-4442-A1F7-A7BB60F22370}" type="pres">
      <dgm:prSet presAssocID="{632FF72C-82A3-48AE-87A7-276E64E8390C}" presName="parentText" presStyleLbl="node1" presStyleIdx="4" presStyleCnt="9">
        <dgm:presLayoutVars>
          <dgm:chMax val="0"/>
          <dgm:bulletEnabled val="1"/>
        </dgm:presLayoutVars>
      </dgm:prSet>
      <dgm:spPr/>
    </dgm:pt>
    <dgm:pt modelId="{25CB4577-0874-4538-B135-2EF2EBB56218}" type="pres">
      <dgm:prSet presAssocID="{7139FAB5-596E-4B23-9D8D-ADA64002E365}" presName="spacer" presStyleCnt="0"/>
      <dgm:spPr/>
    </dgm:pt>
    <dgm:pt modelId="{CC82A094-2F23-436E-8F53-727ADBEEB2DC}" type="pres">
      <dgm:prSet presAssocID="{A57EA837-F99E-4958-A07C-B37D302BBAFE}" presName="parentText" presStyleLbl="node1" presStyleIdx="5" presStyleCnt="9" custLinFactNeighborX="-13" custLinFactNeighborY="25274">
        <dgm:presLayoutVars>
          <dgm:chMax val="0"/>
          <dgm:bulletEnabled val="1"/>
        </dgm:presLayoutVars>
      </dgm:prSet>
      <dgm:spPr/>
    </dgm:pt>
    <dgm:pt modelId="{E654306E-C308-4388-98EA-C69A8FEA24E0}" type="pres">
      <dgm:prSet presAssocID="{CA29F745-D610-4D0E-9B64-662B686FAD92}" presName="spacer" presStyleCnt="0"/>
      <dgm:spPr/>
    </dgm:pt>
    <dgm:pt modelId="{D68A5E31-1908-4FDB-BE23-D17D71D0DD2C}" type="pres">
      <dgm:prSet presAssocID="{DDC30100-62A7-49FB-B95B-83A190DF4B8D}" presName="parentText" presStyleLbl="node1" presStyleIdx="6" presStyleCnt="9">
        <dgm:presLayoutVars>
          <dgm:chMax val="0"/>
          <dgm:bulletEnabled val="1"/>
        </dgm:presLayoutVars>
      </dgm:prSet>
      <dgm:spPr/>
    </dgm:pt>
    <dgm:pt modelId="{5A39BDBA-36B0-4993-A402-705B17081D15}" type="pres">
      <dgm:prSet presAssocID="{BD8C6FA7-40BA-4D57-9DCD-DA236AADD4C2}" presName="spacer" presStyleCnt="0"/>
      <dgm:spPr/>
    </dgm:pt>
    <dgm:pt modelId="{8F84AF94-8FBF-4309-9CA9-AC6A86663BE7}" type="pres">
      <dgm:prSet presAssocID="{67B59C40-F827-4FC2-BED1-2E7AC853FBD1}" presName="parentText" presStyleLbl="node1" presStyleIdx="7" presStyleCnt="9">
        <dgm:presLayoutVars>
          <dgm:chMax val="0"/>
          <dgm:bulletEnabled val="1"/>
        </dgm:presLayoutVars>
      </dgm:prSet>
      <dgm:spPr/>
    </dgm:pt>
    <dgm:pt modelId="{8AF9EF0B-3349-4351-8C7E-C54AE8A9B457}" type="pres">
      <dgm:prSet presAssocID="{FA181E10-C47C-4687-94D6-48F6EC4671DE}" presName="spacer" presStyleCnt="0"/>
      <dgm:spPr/>
    </dgm:pt>
    <dgm:pt modelId="{4F37B7EE-76BA-4575-A03E-AAC4E4EB7F4F}" type="pres">
      <dgm:prSet presAssocID="{E598FE30-A707-4C0A-AAB4-E22E96F140B0}" presName="parentText" presStyleLbl="node1" presStyleIdx="8" presStyleCnt="9">
        <dgm:presLayoutVars>
          <dgm:chMax val="0"/>
          <dgm:bulletEnabled val="1"/>
        </dgm:presLayoutVars>
      </dgm:prSet>
      <dgm:spPr/>
    </dgm:pt>
  </dgm:ptLst>
  <dgm:cxnLst>
    <dgm:cxn modelId="{F2D07106-821C-420D-AC0E-A911F397D962}" type="presOf" srcId="{6EF25704-09B6-4FC8-884B-A96BE7B76DF8}" destId="{8075396C-364D-4439-B4C5-58E0F51594B8}" srcOrd="0" destOrd="0" presId="urn:microsoft.com/office/officeart/2005/8/layout/vList2"/>
    <dgm:cxn modelId="{7A0B8237-DE7C-41B1-82C7-A0C0B50E4D4B}" srcId="{E0F0A6FF-E802-4D1E-B97F-5D9E0A1F9F24}" destId="{125A8039-CF59-4962-B7E9-F6DB26AC7A10}" srcOrd="1" destOrd="0" parTransId="{BC350336-0168-4797-AA19-CDD582FF1525}" sibTransId="{E79D9692-3E35-494B-9BBA-FBD635592FA0}"/>
    <dgm:cxn modelId="{BE686C3F-30D6-414C-9CAD-778C71BE0363}" type="presOf" srcId="{125A8039-CF59-4962-B7E9-F6DB26AC7A10}" destId="{EE42267F-1E6B-4102-91FF-DC6BA3DB5FDB}" srcOrd="0" destOrd="0" presId="urn:microsoft.com/office/officeart/2005/8/layout/vList2"/>
    <dgm:cxn modelId="{E08AA14B-3D58-4891-A0A0-025D426EE75E}" srcId="{E0F0A6FF-E802-4D1E-B97F-5D9E0A1F9F24}" destId="{632FF72C-82A3-48AE-87A7-276E64E8390C}" srcOrd="4" destOrd="0" parTransId="{5D3D45F1-3381-4649-BF8E-1CDC6A47A83C}" sibTransId="{7139FAB5-596E-4B23-9D8D-ADA64002E365}"/>
    <dgm:cxn modelId="{D540E770-79C5-4D7D-9D34-88DA670EA6A0}" srcId="{E0F0A6FF-E802-4D1E-B97F-5D9E0A1F9F24}" destId="{DDC30100-62A7-49FB-B95B-83A190DF4B8D}" srcOrd="6" destOrd="0" parTransId="{03530678-B492-4BF0-8268-2E38962BAC1B}" sibTransId="{BD8C6FA7-40BA-4D57-9DCD-DA236AADD4C2}"/>
    <dgm:cxn modelId="{87CD6857-5D43-4F53-B4B5-3F14D5C6F627}" type="presOf" srcId="{A57EA837-F99E-4958-A07C-B37D302BBAFE}" destId="{CC82A094-2F23-436E-8F53-727ADBEEB2DC}" srcOrd="0" destOrd="0" presId="urn:microsoft.com/office/officeart/2005/8/layout/vList2"/>
    <dgm:cxn modelId="{A93FAF89-6ACB-4E30-8276-98B784CD06D8}" srcId="{E0F0A6FF-E802-4D1E-B97F-5D9E0A1F9F24}" destId="{67B59C40-F827-4FC2-BED1-2E7AC853FBD1}" srcOrd="7" destOrd="0" parTransId="{7249BDCA-C5A6-45C2-A84E-F0DE7C6A13A1}" sibTransId="{FA181E10-C47C-4687-94D6-48F6EC4671DE}"/>
    <dgm:cxn modelId="{73E0C29D-97C7-4AA1-9A82-86F6F12822EF}" srcId="{E0F0A6FF-E802-4D1E-B97F-5D9E0A1F9F24}" destId="{E598FE30-A707-4C0A-AAB4-E22E96F140B0}" srcOrd="8" destOrd="0" parTransId="{D2DA8C07-E350-43D3-81FC-D41F2C218553}" sibTransId="{60D5006F-88DE-4CC1-9399-E5098C3386C2}"/>
    <dgm:cxn modelId="{4F251FAC-0E1A-4AEF-9D56-100FC4FC5D16}" type="presOf" srcId="{B7C076AF-6040-4DE6-9DC4-F4B83E96A8AD}" destId="{4C580F4B-85E8-4B27-8428-01F62E1CEB62}" srcOrd="0" destOrd="0" presId="urn:microsoft.com/office/officeart/2005/8/layout/vList2"/>
    <dgm:cxn modelId="{7D0753BA-75F7-4043-AD00-8448A1BB244D}" srcId="{E0F0A6FF-E802-4D1E-B97F-5D9E0A1F9F24}" destId="{B7C076AF-6040-4DE6-9DC4-F4B83E96A8AD}" srcOrd="3" destOrd="0" parTransId="{15DC609F-E240-407B-B475-757A7BECA417}" sibTransId="{BA3396F1-4231-4809-83CA-42DDECC30F64}"/>
    <dgm:cxn modelId="{4071CBBF-CB98-43C0-8A71-839060D260DD}" type="presOf" srcId="{E0F0A6FF-E802-4D1E-B97F-5D9E0A1F9F24}" destId="{79F05A77-980A-4C06-ACCD-7D15541B2D36}" srcOrd="0" destOrd="0" presId="urn:microsoft.com/office/officeart/2005/8/layout/vList2"/>
    <dgm:cxn modelId="{64B1D8C7-3E41-4FB9-8981-840C9357B02B}" type="presOf" srcId="{E598FE30-A707-4C0A-AAB4-E22E96F140B0}" destId="{4F37B7EE-76BA-4575-A03E-AAC4E4EB7F4F}" srcOrd="0" destOrd="0" presId="urn:microsoft.com/office/officeart/2005/8/layout/vList2"/>
    <dgm:cxn modelId="{8D3AFECE-E44F-476A-86B8-0FA41387A68A}" type="presOf" srcId="{632FF72C-82A3-48AE-87A7-276E64E8390C}" destId="{34F93FE5-EFF4-4442-A1F7-A7BB60F22370}" srcOrd="0" destOrd="0" presId="urn:microsoft.com/office/officeart/2005/8/layout/vList2"/>
    <dgm:cxn modelId="{6CED03D9-4DD9-4E2D-9513-A1D30882EF85}" srcId="{E0F0A6FF-E802-4D1E-B97F-5D9E0A1F9F24}" destId="{6EF25704-09B6-4FC8-884B-A96BE7B76DF8}" srcOrd="0" destOrd="0" parTransId="{3E7E6C0B-680A-4967-90CF-118840ED961A}" sibTransId="{46AA2A7C-BD71-4142-98E5-D4B3B4912C08}"/>
    <dgm:cxn modelId="{A0D7FDD9-6E02-4284-B69A-6C1682484456}" type="presOf" srcId="{67B59C40-F827-4FC2-BED1-2E7AC853FBD1}" destId="{8F84AF94-8FBF-4309-9CA9-AC6A86663BE7}" srcOrd="0" destOrd="0" presId="urn:microsoft.com/office/officeart/2005/8/layout/vList2"/>
    <dgm:cxn modelId="{22DB12DF-E18E-424B-A4BC-018EDEF27337}" type="presOf" srcId="{DDC30100-62A7-49FB-B95B-83A190DF4B8D}" destId="{D68A5E31-1908-4FDB-BE23-D17D71D0DD2C}" srcOrd="0" destOrd="0" presId="urn:microsoft.com/office/officeart/2005/8/layout/vList2"/>
    <dgm:cxn modelId="{0F45D3E1-8ABC-49BA-BE61-A95854B33B1E}" type="presOf" srcId="{4C449302-7284-4F5B-B1D8-3FBF9BD827F2}" destId="{009FA2E4-919B-45B6-A92E-DD2D970735CF}" srcOrd="0" destOrd="0" presId="urn:microsoft.com/office/officeart/2005/8/layout/vList2"/>
    <dgm:cxn modelId="{DDCF04F8-CCA6-4BD3-8BA2-ED935C5836B2}" srcId="{E0F0A6FF-E802-4D1E-B97F-5D9E0A1F9F24}" destId="{4C449302-7284-4F5B-B1D8-3FBF9BD827F2}" srcOrd="2" destOrd="0" parTransId="{CD0312A5-2A52-4892-8855-0C750C6570DC}" sibTransId="{726FB269-10BD-436A-8E2B-CF0836E385C1}"/>
    <dgm:cxn modelId="{FF3C38F9-469D-43EB-9858-68E37FF83D69}" srcId="{E0F0A6FF-E802-4D1E-B97F-5D9E0A1F9F24}" destId="{A57EA837-F99E-4958-A07C-B37D302BBAFE}" srcOrd="5" destOrd="0" parTransId="{120F3A6A-1E7A-45C0-A552-24FC3E298BEA}" sibTransId="{CA29F745-D610-4D0E-9B64-662B686FAD92}"/>
    <dgm:cxn modelId="{B52630C1-F7B8-43A8-B8C7-0B5971639066}" type="presParOf" srcId="{79F05A77-980A-4C06-ACCD-7D15541B2D36}" destId="{8075396C-364D-4439-B4C5-58E0F51594B8}" srcOrd="0" destOrd="0" presId="urn:microsoft.com/office/officeart/2005/8/layout/vList2"/>
    <dgm:cxn modelId="{4D8CB099-2C14-4858-9313-809DFDB9CCEE}" type="presParOf" srcId="{79F05A77-980A-4C06-ACCD-7D15541B2D36}" destId="{CA2F35D4-6241-4EAD-8B22-112A424EB319}" srcOrd="1" destOrd="0" presId="urn:microsoft.com/office/officeart/2005/8/layout/vList2"/>
    <dgm:cxn modelId="{2EEEE7BA-B924-4F4A-AAEF-0B3FB1ABDE82}" type="presParOf" srcId="{79F05A77-980A-4C06-ACCD-7D15541B2D36}" destId="{EE42267F-1E6B-4102-91FF-DC6BA3DB5FDB}" srcOrd="2" destOrd="0" presId="urn:microsoft.com/office/officeart/2005/8/layout/vList2"/>
    <dgm:cxn modelId="{B2827F11-D47F-4F54-9778-13E58CCFC410}" type="presParOf" srcId="{79F05A77-980A-4C06-ACCD-7D15541B2D36}" destId="{890C6969-A412-43B5-A315-7FD961B1B13D}" srcOrd="3" destOrd="0" presId="urn:microsoft.com/office/officeart/2005/8/layout/vList2"/>
    <dgm:cxn modelId="{02F9874D-F5F0-4CDD-A485-9FD7B2A98726}" type="presParOf" srcId="{79F05A77-980A-4C06-ACCD-7D15541B2D36}" destId="{009FA2E4-919B-45B6-A92E-DD2D970735CF}" srcOrd="4" destOrd="0" presId="urn:microsoft.com/office/officeart/2005/8/layout/vList2"/>
    <dgm:cxn modelId="{3B1C19F4-1B71-4446-8B82-33B852A9C2E6}" type="presParOf" srcId="{79F05A77-980A-4C06-ACCD-7D15541B2D36}" destId="{64A0477C-888A-429B-846A-7DC5C00E3ED2}" srcOrd="5" destOrd="0" presId="urn:microsoft.com/office/officeart/2005/8/layout/vList2"/>
    <dgm:cxn modelId="{824B4B36-3D3C-4473-81B7-EF32995D9959}" type="presParOf" srcId="{79F05A77-980A-4C06-ACCD-7D15541B2D36}" destId="{4C580F4B-85E8-4B27-8428-01F62E1CEB62}" srcOrd="6" destOrd="0" presId="urn:microsoft.com/office/officeart/2005/8/layout/vList2"/>
    <dgm:cxn modelId="{396F7A6E-BD32-4371-A911-FC6A5B0CB9F8}" type="presParOf" srcId="{79F05A77-980A-4C06-ACCD-7D15541B2D36}" destId="{DDEE9BA8-A8FA-455B-8D5E-E16090F38D46}" srcOrd="7" destOrd="0" presId="urn:microsoft.com/office/officeart/2005/8/layout/vList2"/>
    <dgm:cxn modelId="{EEC1A09F-AE46-4AA0-8858-FD86384ED9CD}" type="presParOf" srcId="{79F05A77-980A-4C06-ACCD-7D15541B2D36}" destId="{34F93FE5-EFF4-4442-A1F7-A7BB60F22370}" srcOrd="8" destOrd="0" presId="urn:microsoft.com/office/officeart/2005/8/layout/vList2"/>
    <dgm:cxn modelId="{5E1D224C-6819-4DB9-A974-5DD488426D70}" type="presParOf" srcId="{79F05A77-980A-4C06-ACCD-7D15541B2D36}" destId="{25CB4577-0874-4538-B135-2EF2EBB56218}" srcOrd="9" destOrd="0" presId="urn:microsoft.com/office/officeart/2005/8/layout/vList2"/>
    <dgm:cxn modelId="{C1C9161C-5BD0-4E32-864C-6AE53AFFF140}" type="presParOf" srcId="{79F05A77-980A-4C06-ACCD-7D15541B2D36}" destId="{CC82A094-2F23-436E-8F53-727ADBEEB2DC}" srcOrd="10" destOrd="0" presId="urn:microsoft.com/office/officeart/2005/8/layout/vList2"/>
    <dgm:cxn modelId="{4B421308-17AA-4E3E-9111-499309DA913D}" type="presParOf" srcId="{79F05A77-980A-4C06-ACCD-7D15541B2D36}" destId="{E654306E-C308-4388-98EA-C69A8FEA24E0}" srcOrd="11" destOrd="0" presId="urn:microsoft.com/office/officeart/2005/8/layout/vList2"/>
    <dgm:cxn modelId="{4FF043D5-B2EC-4114-81B6-4EAD6E46462E}" type="presParOf" srcId="{79F05A77-980A-4C06-ACCD-7D15541B2D36}" destId="{D68A5E31-1908-4FDB-BE23-D17D71D0DD2C}" srcOrd="12" destOrd="0" presId="urn:microsoft.com/office/officeart/2005/8/layout/vList2"/>
    <dgm:cxn modelId="{A07788B1-0515-4959-BB55-5ADC2DEA3EFF}" type="presParOf" srcId="{79F05A77-980A-4C06-ACCD-7D15541B2D36}" destId="{5A39BDBA-36B0-4993-A402-705B17081D15}" srcOrd="13" destOrd="0" presId="urn:microsoft.com/office/officeart/2005/8/layout/vList2"/>
    <dgm:cxn modelId="{0A4D878A-D23B-4F74-A9F0-4F5DA1141B59}" type="presParOf" srcId="{79F05A77-980A-4C06-ACCD-7D15541B2D36}" destId="{8F84AF94-8FBF-4309-9CA9-AC6A86663BE7}" srcOrd="14" destOrd="0" presId="urn:microsoft.com/office/officeart/2005/8/layout/vList2"/>
    <dgm:cxn modelId="{C789021C-E262-4CB9-9317-DC55AAFFD693}" type="presParOf" srcId="{79F05A77-980A-4C06-ACCD-7D15541B2D36}" destId="{8AF9EF0B-3349-4351-8C7E-C54AE8A9B457}" srcOrd="15" destOrd="0" presId="urn:microsoft.com/office/officeart/2005/8/layout/vList2"/>
    <dgm:cxn modelId="{669A532A-0C18-4DBC-8C4F-B2216821617A}" type="presParOf" srcId="{79F05A77-980A-4C06-ACCD-7D15541B2D36}" destId="{4F37B7EE-76BA-4575-A03E-AAC4E4EB7F4F}" srcOrd="1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75396C-364D-4439-B4C5-58E0F51594B8}">
      <dsp:nvSpPr>
        <dsp:cNvPr id="0" name=""/>
        <dsp:cNvSpPr/>
      </dsp:nvSpPr>
      <dsp:spPr>
        <a:xfrm>
          <a:off x="0" y="42093"/>
          <a:ext cx="4484536" cy="527670"/>
        </a:xfrm>
        <a:prstGeom prst="roundRect">
          <a:avLst/>
        </a:prstGeom>
        <a:solidFill>
          <a:schemeClr val="bg2">
            <a:lumMod val="9000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nl-NL" sz="2200" kern="1200"/>
            <a:t>Het keuzemoment</a:t>
          </a:r>
          <a:endParaRPr lang="en-US" sz="2200" kern="1200"/>
        </a:p>
      </dsp:txBody>
      <dsp:txXfrm>
        <a:off x="25759" y="67852"/>
        <a:ext cx="4433018" cy="476152"/>
      </dsp:txXfrm>
    </dsp:sp>
    <dsp:sp modelId="{EE42267F-1E6B-4102-91FF-DC6BA3DB5FDB}">
      <dsp:nvSpPr>
        <dsp:cNvPr id="0" name=""/>
        <dsp:cNvSpPr/>
      </dsp:nvSpPr>
      <dsp:spPr>
        <a:xfrm>
          <a:off x="0" y="633123"/>
          <a:ext cx="4484536" cy="527670"/>
        </a:xfrm>
        <a:prstGeom prst="roundRect">
          <a:avLst/>
        </a:prstGeom>
        <a:solidFill>
          <a:schemeClr val="bg2">
            <a:lumMod val="9000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nl-NL" sz="2200" kern="1200" dirty="0"/>
            <a:t>Hoe ziet de bovenbouw eruit?</a:t>
          </a:r>
          <a:endParaRPr lang="en-US" sz="2200" kern="1200" dirty="0"/>
        </a:p>
      </dsp:txBody>
      <dsp:txXfrm>
        <a:off x="25759" y="658882"/>
        <a:ext cx="4433018" cy="476152"/>
      </dsp:txXfrm>
    </dsp:sp>
    <dsp:sp modelId="{009FA2E4-919B-45B6-A92E-DD2D970735CF}">
      <dsp:nvSpPr>
        <dsp:cNvPr id="0" name=""/>
        <dsp:cNvSpPr/>
      </dsp:nvSpPr>
      <dsp:spPr>
        <a:xfrm>
          <a:off x="0" y="1224153"/>
          <a:ext cx="4484536" cy="527670"/>
        </a:xfrm>
        <a:prstGeom prst="roundRect">
          <a:avLst/>
        </a:prstGeom>
        <a:solidFill>
          <a:schemeClr val="bg2">
            <a:lumMod val="9000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nl-NL" sz="2200" kern="1200" dirty="0"/>
            <a:t>Verplichte vakken</a:t>
          </a:r>
          <a:endParaRPr lang="en-US" sz="2200" kern="1200" dirty="0"/>
        </a:p>
      </dsp:txBody>
      <dsp:txXfrm>
        <a:off x="25759" y="1249912"/>
        <a:ext cx="4433018" cy="476152"/>
      </dsp:txXfrm>
    </dsp:sp>
    <dsp:sp modelId="{4C580F4B-85E8-4B27-8428-01F62E1CEB62}">
      <dsp:nvSpPr>
        <dsp:cNvPr id="0" name=""/>
        <dsp:cNvSpPr/>
      </dsp:nvSpPr>
      <dsp:spPr>
        <a:xfrm>
          <a:off x="0" y="1810072"/>
          <a:ext cx="4484536" cy="527670"/>
        </a:xfrm>
        <a:prstGeom prst="roundRect">
          <a:avLst/>
        </a:prstGeom>
        <a:solidFill>
          <a:schemeClr val="bg2">
            <a:lumMod val="9000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nl-NL" sz="2200" kern="1200" dirty="0"/>
            <a:t>Totaal overige vakken</a:t>
          </a:r>
          <a:endParaRPr lang="en-US" sz="2200" kern="1200" dirty="0"/>
        </a:p>
      </dsp:txBody>
      <dsp:txXfrm>
        <a:off x="25759" y="1835831"/>
        <a:ext cx="4433018" cy="476152"/>
      </dsp:txXfrm>
    </dsp:sp>
    <dsp:sp modelId="{34F93FE5-EFF4-4442-A1F7-A7BB60F22370}">
      <dsp:nvSpPr>
        <dsp:cNvPr id="0" name=""/>
        <dsp:cNvSpPr/>
      </dsp:nvSpPr>
      <dsp:spPr>
        <a:xfrm>
          <a:off x="0" y="2406213"/>
          <a:ext cx="4484536" cy="527670"/>
        </a:xfrm>
        <a:prstGeom prst="roundRect">
          <a:avLst/>
        </a:prstGeom>
        <a:solidFill>
          <a:schemeClr val="bg2">
            <a:lumMod val="9000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nl-NL" sz="2200" kern="1200" dirty="0"/>
            <a:t>De 4 werkgebieden</a:t>
          </a:r>
          <a:endParaRPr lang="en-US" sz="2200" kern="1200" dirty="0"/>
        </a:p>
      </dsp:txBody>
      <dsp:txXfrm>
        <a:off x="25759" y="2431972"/>
        <a:ext cx="4433018" cy="476152"/>
      </dsp:txXfrm>
    </dsp:sp>
    <dsp:sp modelId="{CC82A094-2F23-436E-8F53-727ADBEEB2DC}">
      <dsp:nvSpPr>
        <dsp:cNvPr id="0" name=""/>
        <dsp:cNvSpPr/>
      </dsp:nvSpPr>
      <dsp:spPr>
        <a:xfrm>
          <a:off x="0" y="3013257"/>
          <a:ext cx="4484536" cy="527670"/>
        </a:xfrm>
        <a:prstGeom prst="roundRect">
          <a:avLst/>
        </a:prstGeom>
        <a:solidFill>
          <a:schemeClr val="bg2">
            <a:lumMod val="9000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dirty="0" err="1"/>
            <a:t>Sollicitatie</a:t>
          </a:r>
          <a:endParaRPr lang="en-US" sz="2200" kern="1200" dirty="0"/>
        </a:p>
      </dsp:txBody>
      <dsp:txXfrm>
        <a:off x="25759" y="3039016"/>
        <a:ext cx="4433018" cy="476152"/>
      </dsp:txXfrm>
    </dsp:sp>
    <dsp:sp modelId="{D68A5E31-1908-4FDB-BE23-D17D71D0DD2C}">
      <dsp:nvSpPr>
        <dsp:cNvPr id="0" name=""/>
        <dsp:cNvSpPr/>
      </dsp:nvSpPr>
      <dsp:spPr>
        <a:xfrm>
          <a:off x="0" y="3588273"/>
          <a:ext cx="4484536" cy="527670"/>
        </a:xfrm>
        <a:prstGeom prst="roundRect">
          <a:avLst/>
        </a:prstGeom>
        <a:solidFill>
          <a:schemeClr val="bg2">
            <a:lumMod val="9000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kern="1200" dirty="0" err="1"/>
            <a:t>Twijfel</a:t>
          </a:r>
          <a:r>
            <a:rPr lang="en-US" sz="2200" kern="1200" dirty="0"/>
            <a:t>?</a:t>
          </a:r>
        </a:p>
      </dsp:txBody>
      <dsp:txXfrm>
        <a:off x="25759" y="3614032"/>
        <a:ext cx="4433018" cy="476152"/>
      </dsp:txXfrm>
    </dsp:sp>
    <dsp:sp modelId="{8F84AF94-8FBF-4309-9CA9-AC6A86663BE7}">
      <dsp:nvSpPr>
        <dsp:cNvPr id="0" name=""/>
        <dsp:cNvSpPr/>
      </dsp:nvSpPr>
      <dsp:spPr>
        <a:xfrm>
          <a:off x="0" y="4179303"/>
          <a:ext cx="4484536" cy="527670"/>
        </a:xfrm>
        <a:prstGeom prst="roundRect">
          <a:avLst/>
        </a:prstGeom>
        <a:solidFill>
          <a:schemeClr val="bg2">
            <a:lumMod val="9000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nl-NL" sz="2200" kern="1200" dirty="0"/>
            <a:t>Keuzeformulier invullen</a:t>
          </a:r>
          <a:endParaRPr lang="en-US" sz="2200" kern="1200" dirty="0"/>
        </a:p>
      </dsp:txBody>
      <dsp:txXfrm>
        <a:off x="25759" y="4205062"/>
        <a:ext cx="4433018" cy="476152"/>
      </dsp:txXfrm>
    </dsp:sp>
    <dsp:sp modelId="{4F37B7EE-76BA-4575-A03E-AAC4E4EB7F4F}">
      <dsp:nvSpPr>
        <dsp:cNvPr id="0" name=""/>
        <dsp:cNvSpPr/>
      </dsp:nvSpPr>
      <dsp:spPr>
        <a:xfrm>
          <a:off x="0" y="4770333"/>
          <a:ext cx="4484536" cy="527670"/>
        </a:xfrm>
        <a:prstGeom prst="roundRect">
          <a:avLst/>
        </a:prstGeom>
        <a:solidFill>
          <a:schemeClr val="bg2">
            <a:lumMod val="9000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nl-NL" sz="2200" kern="1200"/>
            <a:t>Vragen</a:t>
          </a:r>
          <a:endParaRPr lang="en-US" sz="2200" kern="1200"/>
        </a:p>
      </dsp:txBody>
      <dsp:txXfrm>
        <a:off x="25759" y="4796092"/>
        <a:ext cx="4433018" cy="476152"/>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eldia">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1CB17B84-9CA1-58DD-C3B8-570C05BF013B}"/>
              </a:ext>
            </a:extLst>
          </p:cNvPr>
          <p:cNvSpPr>
            <a:spLocks noGrp="1"/>
          </p:cNvSpPr>
          <p:nvPr>
            <p:ph type="ctrTitle"/>
          </p:nvPr>
        </p:nvSpPr>
        <p:spPr>
          <a:xfrm>
            <a:off x="1524000" y="1122363"/>
            <a:ext cx="9144000" cy="2387600"/>
          </a:xfrm>
        </p:spPr>
        <p:txBody>
          <a:bodyPr anchor="b"/>
          <a:lstStyle>
            <a:lvl1pPr algn="ctr">
              <a:defRPr sz="6000"/>
            </a:lvl1pPr>
          </a:lstStyle>
          <a:p>
            <a:r>
              <a:rPr lang="nl-NL"/>
              <a:t>Klik om stijl te bewerken</a:t>
            </a:r>
          </a:p>
        </p:txBody>
      </p:sp>
      <p:sp>
        <p:nvSpPr>
          <p:cNvPr id="3" name="Ondertitel 2">
            <a:extLst>
              <a:ext uri="{FF2B5EF4-FFF2-40B4-BE49-F238E27FC236}">
                <a16:creationId xmlns:a16="http://schemas.microsoft.com/office/drawing/2014/main" id="{D4538670-EA24-6DAD-E8EC-1ED3F199A1F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nl-NL"/>
              <a:t>Klikken om de ondertitelstijl van het model te bewerken</a:t>
            </a:r>
          </a:p>
        </p:txBody>
      </p:sp>
      <p:sp>
        <p:nvSpPr>
          <p:cNvPr id="4" name="Tijdelijke aanduiding voor datum 3">
            <a:extLst>
              <a:ext uri="{FF2B5EF4-FFF2-40B4-BE49-F238E27FC236}">
                <a16:creationId xmlns:a16="http://schemas.microsoft.com/office/drawing/2014/main" id="{FFDCDB5B-3744-CDD2-07C8-BC1C6A1D1FBD}"/>
              </a:ext>
            </a:extLst>
          </p:cNvPr>
          <p:cNvSpPr>
            <a:spLocks noGrp="1"/>
          </p:cNvSpPr>
          <p:nvPr>
            <p:ph type="dt" sz="half" idx="10"/>
          </p:nvPr>
        </p:nvSpPr>
        <p:spPr/>
        <p:txBody>
          <a:bodyPr/>
          <a:lstStyle/>
          <a:p>
            <a:fld id="{269B84D6-00E8-44BE-9CD6-F2BF94787A8D}" type="datetimeFigureOut">
              <a:rPr lang="nl-NL" smtClean="0"/>
              <a:t>22-2-2023</a:t>
            </a:fld>
            <a:endParaRPr lang="nl-NL"/>
          </a:p>
        </p:txBody>
      </p:sp>
      <p:sp>
        <p:nvSpPr>
          <p:cNvPr id="5" name="Tijdelijke aanduiding voor voettekst 4">
            <a:extLst>
              <a:ext uri="{FF2B5EF4-FFF2-40B4-BE49-F238E27FC236}">
                <a16:creationId xmlns:a16="http://schemas.microsoft.com/office/drawing/2014/main" id="{2A988BFD-2F40-73FA-228B-3D4AA10B18E0}"/>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C99E9CCF-FACF-DA04-A8A9-B47898B83BE8}"/>
              </a:ext>
            </a:extLst>
          </p:cNvPr>
          <p:cNvSpPr>
            <a:spLocks noGrp="1"/>
          </p:cNvSpPr>
          <p:nvPr>
            <p:ph type="sldNum" sz="quarter" idx="12"/>
          </p:nvPr>
        </p:nvSpPr>
        <p:spPr/>
        <p:txBody>
          <a:bodyPr/>
          <a:lstStyle/>
          <a:p>
            <a:fld id="{07CE26E3-D7C0-44DF-82AE-3A5C3294FD22}" type="slidenum">
              <a:rPr lang="nl-NL" smtClean="0"/>
              <a:t>‹nr.›</a:t>
            </a:fld>
            <a:endParaRPr lang="nl-NL"/>
          </a:p>
        </p:txBody>
      </p:sp>
    </p:spTree>
    <p:extLst>
      <p:ext uri="{BB962C8B-B14F-4D97-AF65-F5344CB8AC3E}">
        <p14:creationId xmlns:p14="http://schemas.microsoft.com/office/powerpoint/2010/main" val="3083220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en verticale teks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06CF274-F56D-9DBA-AD58-16ADF13D9837}"/>
              </a:ext>
            </a:extLst>
          </p:cNvPr>
          <p:cNvSpPr>
            <a:spLocks noGrp="1"/>
          </p:cNvSpPr>
          <p:nvPr>
            <p:ph type="title"/>
          </p:nvPr>
        </p:nvSpPr>
        <p:spPr/>
        <p:txBody>
          <a:bodyPr/>
          <a:lstStyle/>
          <a:p>
            <a:r>
              <a:rPr lang="nl-NL"/>
              <a:t>Klik om stijl te bewerken</a:t>
            </a:r>
          </a:p>
        </p:txBody>
      </p:sp>
      <p:sp>
        <p:nvSpPr>
          <p:cNvPr id="3" name="Tijdelijke aanduiding voor verticale tekst 2">
            <a:extLst>
              <a:ext uri="{FF2B5EF4-FFF2-40B4-BE49-F238E27FC236}">
                <a16:creationId xmlns:a16="http://schemas.microsoft.com/office/drawing/2014/main" id="{25BA2986-FDA7-E4E3-71C5-2C3B9FB6D91D}"/>
              </a:ext>
            </a:extLst>
          </p:cNvPr>
          <p:cNvSpPr>
            <a:spLocks noGrp="1"/>
          </p:cNvSpPr>
          <p:nvPr>
            <p:ph type="body" orient="vert" idx="1"/>
          </p:nvPr>
        </p:nvSpPr>
        <p:spPr/>
        <p:txBody>
          <a:bodyPr vert="eaVert"/>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datum 3">
            <a:extLst>
              <a:ext uri="{FF2B5EF4-FFF2-40B4-BE49-F238E27FC236}">
                <a16:creationId xmlns:a16="http://schemas.microsoft.com/office/drawing/2014/main" id="{55C83062-D2E2-39C1-4C1B-D0CC3012837D}"/>
              </a:ext>
            </a:extLst>
          </p:cNvPr>
          <p:cNvSpPr>
            <a:spLocks noGrp="1"/>
          </p:cNvSpPr>
          <p:nvPr>
            <p:ph type="dt" sz="half" idx="10"/>
          </p:nvPr>
        </p:nvSpPr>
        <p:spPr/>
        <p:txBody>
          <a:bodyPr/>
          <a:lstStyle/>
          <a:p>
            <a:fld id="{269B84D6-00E8-44BE-9CD6-F2BF94787A8D}" type="datetimeFigureOut">
              <a:rPr lang="nl-NL" smtClean="0"/>
              <a:t>22-2-2023</a:t>
            </a:fld>
            <a:endParaRPr lang="nl-NL"/>
          </a:p>
        </p:txBody>
      </p:sp>
      <p:sp>
        <p:nvSpPr>
          <p:cNvPr id="5" name="Tijdelijke aanduiding voor voettekst 4">
            <a:extLst>
              <a:ext uri="{FF2B5EF4-FFF2-40B4-BE49-F238E27FC236}">
                <a16:creationId xmlns:a16="http://schemas.microsoft.com/office/drawing/2014/main" id="{8E22F77C-3332-94AC-2251-495D594B3B62}"/>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9638F9E5-FD71-6037-56E7-4726BBCA8080}"/>
              </a:ext>
            </a:extLst>
          </p:cNvPr>
          <p:cNvSpPr>
            <a:spLocks noGrp="1"/>
          </p:cNvSpPr>
          <p:nvPr>
            <p:ph type="sldNum" sz="quarter" idx="12"/>
          </p:nvPr>
        </p:nvSpPr>
        <p:spPr/>
        <p:txBody>
          <a:bodyPr/>
          <a:lstStyle/>
          <a:p>
            <a:fld id="{07CE26E3-D7C0-44DF-82AE-3A5C3294FD22}" type="slidenum">
              <a:rPr lang="nl-NL" smtClean="0"/>
              <a:t>‹nr.›</a:t>
            </a:fld>
            <a:endParaRPr lang="nl-NL"/>
          </a:p>
        </p:txBody>
      </p:sp>
    </p:spTree>
    <p:extLst>
      <p:ext uri="{BB962C8B-B14F-4D97-AF65-F5344CB8AC3E}">
        <p14:creationId xmlns:p14="http://schemas.microsoft.com/office/powerpoint/2010/main" val="35882732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e titel en tekst">
    <p:spTree>
      <p:nvGrpSpPr>
        <p:cNvPr id="1" name=""/>
        <p:cNvGrpSpPr/>
        <p:nvPr/>
      </p:nvGrpSpPr>
      <p:grpSpPr>
        <a:xfrm>
          <a:off x="0" y="0"/>
          <a:ext cx="0" cy="0"/>
          <a:chOff x="0" y="0"/>
          <a:chExt cx="0" cy="0"/>
        </a:xfrm>
      </p:grpSpPr>
      <p:sp>
        <p:nvSpPr>
          <p:cNvPr id="2" name="Verticale titel 1">
            <a:extLst>
              <a:ext uri="{FF2B5EF4-FFF2-40B4-BE49-F238E27FC236}">
                <a16:creationId xmlns:a16="http://schemas.microsoft.com/office/drawing/2014/main" id="{4D4643EA-D66A-855C-FEB1-92A2AE6B5CDA}"/>
              </a:ext>
            </a:extLst>
          </p:cNvPr>
          <p:cNvSpPr>
            <a:spLocks noGrp="1"/>
          </p:cNvSpPr>
          <p:nvPr>
            <p:ph type="title" orient="vert"/>
          </p:nvPr>
        </p:nvSpPr>
        <p:spPr>
          <a:xfrm>
            <a:off x="8724900" y="365125"/>
            <a:ext cx="2628900" cy="5811838"/>
          </a:xfrm>
        </p:spPr>
        <p:txBody>
          <a:bodyPr vert="eaVert"/>
          <a:lstStyle/>
          <a:p>
            <a:r>
              <a:rPr lang="nl-NL"/>
              <a:t>Klik om stijl te bewerken</a:t>
            </a:r>
          </a:p>
        </p:txBody>
      </p:sp>
      <p:sp>
        <p:nvSpPr>
          <p:cNvPr id="3" name="Tijdelijke aanduiding voor verticale tekst 2">
            <a:extLst>
              <a:ext uri="{FF2B5EF4-FFF2-40B4-BE49-F238E27FC236}">
                <a16:creationId xmlns:a16="http://schemas.microsoft.com/office/drawing/2014/main" id="{C6FD81A7-E148-EBD8-126B-EF8095DE04A6}"/>
              </a:ext>
            </a:extLst>
          </p:cNvPr>
          <p:cNvSpPr>
            <a:spLocks noGrp="1"/>
          </p:cNvSpPr>
          <p:nvPr>
            <p:ph type="body" orient="vert" idx="1"/>
          </p:nvPr>
        </p:nvSpPr>
        <p:spPr>
          <a:xfrm>
            <a:off x="838200" y="365125"/>
            <a:ext cx="7734300" cy="5811838"/>
          </a:xfrm>
        </p:spPr>
        <p:txBody>
          <a:bodyPr vert="eaVert"/>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datum 3">
            <a:extLst>
              <a:ext uri="{FF2B5EF4-FFF2-40B4-BE49-F238E27FC236}">
                <a16:creationId xmlns:a16="http://schemas.microsoft.com/office/drawing/2014/main" id="{86DA60C0-F147-AEB0-77FD-D10957FB0C72}"/>
              </a:ext>
            </a:extLst>
          </p:cNvPr>
          <p:cNvSpPr>
            <a:spLocks noGrp="1"/>
          </p:cNvSpPr>
          <p:nvPr>
            <p:ph type="dt" sz="half" idx="10"/>
          </p:nvPr>
        </p:nvSpPr>
        <p:spPr/>
        <p:txBody>
          <a:bodyPr/>
          <a:lstStyle/>
          <a:p>
            <a:fld id="{269B84D6-00E8-44BE-9CD6-F2BF94787A8D}" type="datetimeFigureOut">
              <a:rPr lang="nl-NL" smtClean="0"/>
              <a:t>22-2-2023</a:t>
            </a:fld>
            <a:endParaRPr lang="nl-NL"/>
          </a:p>
        </p:txBody>
      </p:sp>
      <p:sp>
        <p:nvSpPr>
          <p:cNvPr id="5" name="Tijdelijke aanduiding voor voettekst 4">
            <a:extLst>
              <a:ext uri="{FF2B5EF4-FFF2-40B4-BE49-F238E27FC236}">
                <a16:creationId xmlns:a16="http://schemas.microsoft.com/office/drawing/2014/main" id="{0784927D-E3DD-0965-040B-E1CBFD83B091}"/>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87C12523-C9D2-7D79-9A78-A64067A8F1C8}"/>
              </a:ext>
            </a:extLst>
          </p:cNvPr>
          <p:cNvSpPr>
            <a:spLocks noGrp="1"/>
          </p:cNvSpPr>
          <p:nvPr>
            <p:ph type="sldNum" sz="quarter" idx="12"/>
          </p:nvPr>
        </p:nvSpPr>
        <p:spPr/>
        <p:txBody>
          <a:bodyPr/>
          <a:lstStyle/>
          <a:p>
            <a:fld id="{07CE26E3-D7C0-44DF-82AE-3A5C3294FD22}" type="slidenum">
              <a:rPr lang="nl-NL" smtClean="0"/>
              <a:t>‹nr.›</a:t>
            </a:fld>
            <a:endParaRPr lang="nl-NL"/>
          </a:p>
        </p:txBody>
      </p:sp>
    </p:spTree>
    <p:extLst>
      <p:ext uri="{BB962C8B-B14F-4D97-AF65-F5344CB8AC3E}">
        <p14:creationId xmlns:p14="http://schemas.microsoft.com/office/powerpoint/2010/main" val="28683167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en objec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2086B7AF-EB21-7FA8-5841-5C33542930EB}"/>
              </a:ext>
            </a:extLst>
          </p:cNvPr>
          <p:cNvSpPr>
            <a:spLocks noGrp="1"/>
          </p:cNvSpPr>
          <p:nvPr>
            <p:ph type="title"/>
          </p:nvPr>
        </p:nvSpPr>
        <p:spPr/>
        <p:txBody>
          <a:bodyPr/>
          <a:lstStyle/>
          <a:p>
            <a:r>
              <a:rPr lang="nl-NL"/>
              <a:t>Klik om stijl te bewerken</a:t>
            </a:r>
          </a:p>
        </p:txBody>
      </p:sp>
      <p:sp>
        <p:nvSpPr>
          <p:cNvPr id="3" name="Tijdelijke aanduiding voor inhoud 2">
            <a:extLst>
              <a:ext uri="{FF2B5EF4-FFF2-40B4-BE49-F238E27FC236}">
                <a16:creationId xmlns:a16="http://schemas.microsoft.com/office/drawing/2014/main" id="{16DFA634-4930-8430-A200-46DD146B2B82}"/>
              </a:ext>
            </a:extLst>
          </p:cNvPr>
          <p:cNvSpPr>
            <a:spLocks noGrp="1"/>
          </p:cNvSpPr>
          <p:nvPr>
            <p:ph idx="1"/>
          </p:nvPr>
        </p:nvSpPr>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datum 3">
            <a:extLst>
              <a:ext uri="{FF2B5EF4-FFF2-40B4-BE49-F238E27FC236}">
                <a16:creationId xmlns:a16="http://schemas.microsoft.com/office/drawing/2014/main" id="{80835070-67FD-9166-53CD-8AB5D9929E05}"/>
              </a:ext>
            </a:extLst>
          </p:cNvPr>
          <p:cNvSpPr>
            <a:spLocks noGrp="1"/>
          </p:cNvSpPr>
          <p:nvPr>
            <p:ph type="dt" sz="half" idx="10"/>
          </p:nvPr>
        </p:nvSpPr>
        <p:spPr/>
        <p:txBody>
          <a:bodyPr/>
          <a:lstStyle/>
          <a:p>
            <a:fld id="{269B84D6-00E8-44BE-9CD6-F2BF94787A8D}" type="datetimeFigureOut">
              <a:rPr lang="nl-NL" smtClean="0"/>
              <a:t>22-2-2023</a:t>
            </a:fld>
            <a:endParaRPr lang="nl-NL"/>
          </a:p>
        </p:txBody>
      </p:sp>
      <p:sp>
        <p:nvSpPr>
          <p:cNvPr id="5" name="Tijdelijke aanduiding voor voettekst 4">
            <a:extLst>
              <a:ext uri="{FF2B5EF4-FFF2-40B4-BE49-F238E27FC236}">
                <a16:creationId xmlns:a16="http://schemas.microsoft.com/office/drawing/2014/main" id="{675BC738-B17A-34D0-4877-1C5F9EDC120A}"/>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170EF9DA-5DB8-DAC4-5938-8BDD29CBF302}"/>
              </a:ext>
            </a:extLst>
          </p:cNvPr>
          <p:cNvSpPr>
            <a:spLocks noGrp="1"/>
          </p:cNvSpPr>
          <p:nvPr>
            <p:ph type="sldNum" sz="quarter" idx="12"/>
          </p:nvPr>
        </p:nvSpPr>
        <p:spPr/>
        <p:txBody>
          <a:bodyPr/>
          <a:lstStyle/>
          <a:p>
            <a:fld id="{07CE26E3-D7C0-44DF-82AE-3A5C3294FD22}" type="slidenum">
              <a:rPr lang="nl-NL" smtClean="0"/>
              <a:t>‹nr.›</a:t>
            </a:fld>
            <a:endParaRPr lang="nl-NL"/>
          </a:p>
        </p:txBody>
      </p:sp>
    </p:spTree>
    <p:extLst>
      <p:ext uri="{BB962C8B-B14F-4D97-AF65-F5344CB8AC3E}">
        <p14:creationId xmlns:p14="http://schemas.microsoft.com/office/powerpoint/2010/main" val="34521651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ekop">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6D7F4ECC-67CC-65F7-A418-9F050C02F21D}"/>
              </a:ext>
            </a:extLst>
          </p:cNvPr>
          <p:cNvSpPr>
            <a:spLocks noGrp="1"/>
          </p:cNvSpPr>
          <p:nvPr>
            <p:ph type="title"/>
          </p:nvPr>
        </p:nvSpPr>
        <p:spPr>
          <a:xfrm>
            <a:off x="831850" y="1709738"/>
            <a:ext cx="10515600" cy="2852737"/>
          </a:xfrm>
        </p:spPr>
        <p:txBody>
          <a:bodyPr anchor="b"/>
          <a:lstStyle>
            <a:lvl1pPr>
              <a:defRPr sz="6000"/>
            </a:lvl1pPr>
          </a:lstStyle>
          <a:p>
            <a:r>
              <a:rPr lang="nl-NL"/>
              <a:t>Klik om stijl te bewerken</a:t>
            </a:r>
          </a:p>
        </p:txBody>
      </p:sp>
      <p:sp>
        <p:nvSpPr>
          <p:cNvPr id="3" name="Tijdelijke aanduiding voor tekst 2">
            <a:extLst>
              <a:ext uri="{FF2B5EF4-FFF2-40B4-BE49-F238E27FC236}">
                <a16:creationId xmlns:a16="http://schemas.microsoft.com/office/drawing/2014/main" id="{1DB69A6E-8CEE-D2D5-C7B7-3F790CE1BC4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nl-NL"/>
              <a:t>Klikken om de tekststijl van het model te bewerken</a:t>
            </a:r>
          </a:p>
        </p:txBody>
      </p:sp>
      <p:sp>
        <p:nvSpPr>
          <p:cNvPr id="4" name="Tijdelijke aanduiding voor datum 3">
            <a:extLst>
              <a:ext uri="{FF2B5EF4-FFF2-40B4-BE49-F238E27FC236}">
                <a16:creationId xmlns:a16="http://schemas.microsoft.com/office/drawing/2014/main" id="{5D85C109-5128-AB4B-9779-E9ADC8F68456}"/>
              </a:ext>
            </a:extLst>
          </p:cNvPr>
          <p:cNvSpPr>
            <a:spLocks noGrp="1"/>
          </p:cNvSpPr>
          <p:nvPr>
            <p:ph type="dt" sz="half" idx="10"/>
          </p:nvPr>
        </p:nvSpPr>
        <p:spPr/>
        <p:txBody>
          <a:bodyPr/>
          <a:lstStyle/>
          <a:p>
            <a:fld id="{269B84D6-00E8-44BE-9CD6-F2BF94787A8D}" type="datetimeFigureOut">
              <a:rPr lang="nl-NL" smtClean="0"/>
              <a:t>22-2-2023</a:t>
            </a:fld>
            <a:endParaRPr lang="nl-NL"/>
          </a:p>
        </p:txBody>
      </p:sp>
      <p:sp>
        <p:nvSpPr>
          <p:cNvPr id="5" name="Tijdelijke aanduiding voor voettekst 4">
            <a:extLst>
              <a:ext uri="{FF2B5EF4-FFF2-40B4-BE49-F238E27FC236}">
                <a16:creationId xmlns:a16="http://schemas.microsoft.com/office/drawing/2014/main" id="{8AB73C25-BC6E-56C6-4442-AC7501F6D7FF}"/>
              </a:ext>
            </a:extLst>
          </p:cNvPr>
          <p:cNvSpPr>
            <a:spLocks noGrp="1"/>
          </p:cNvSpPr>
          <p:nvPr>
            <p:ph type="ftr" sz="quarter" idx="11"/>
          </p:nvPr>
        </p:nvSpPr>
        <p:spPr/>
        <p:txBody>
          <a:bodyPr/>
          <a:lstStyle/>
          <a:p>
            <a:endParaRPr lang="nl-NL"/>
          </a:p>
        </p:txBody>
      </p:sp>
      <p:sp>
        <p:nvSpPr>
          <p:cNvPr id="6" name="Tijdelijke aanduiding voor dianummer 5">
            <a:extLst>
              <a:ext uri="{FF2B5EF4-FFF2-40B4-BE49-F238E27FC236}">
                <a16:creationId xmlns:a16="http://schemas.microsoft.com/office/drawing/2014/main" id="{9774497F-0E86-63C6-88B7-D12FFEA95471}"/>
              </a:ext>
            </a:extLst>
          </p:cNvPr>
          <p:cNvSpPr>
            <a:spLocks noGrp="1"/>
          </p:cNvSpPr>
          <p:nvPr>
            <p:ph type="sldNum" sz="quarter" idx="12"/>
          </p:nvPr>
        </p:nvSpPr>
        <p:spPr/>
        <p:txBody>
          <a:bodyPr/>
          <a:lstStyle/>
          <a:p>
            <a:fld id="{07CE26E3-D7C0-44DF-82AE-3A5C3294FD22}" type="slidenum">
              <a:rPr lang="nl-NL" smtClean="0"/>
              <a:t>‹nr.›</a:t>
            </a:fld>
            <a:endParaRPr lang="nl-NL"/>
          </a:p>
        </p:txBody>
      </p:sp>
    </p:spTree>
    <p:extLst>
      <p:ext uri="{BB962C8B-B14F-4D97-AF65-F5344CB8AC3E}">
        <p14:creationId xmlns:p14="http://schemas.microsoft.com/office/powerpoint/2010/main" val="374257565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Inhoud van twee">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12C48CD-F0D4-8BD3-8B1F-79D318379FD9}"/>
              </a:ext>
            </a:extLst>
          </p:cNvPr>
          <p:cNvSpPr>
            <a:spLocks noGrp="1"/>
          </p:cNvSpPr>
          <p:nvPr>
            <p:ph type="title"/>
          </p:nvPr>
        </p:nvSpPr>
        <p:spPr/>
        <p:txBody>
          <a:bodyPr/>
          <a:lstStyle/>
          <a:p>
            <a:r>
              <a:rPr lang="nl-NL"/>
              <a:t>Klik om stijl te bewerken</a:t>
            </a:r>
          </a:p>
        </p:txBody>
      </p:sp>
      <p:sp>
        <p:nvSpPr>
          <p:cNvPr id="3" name="Tijdelijke aanduiding voor inhoud 2">
            <a:extLst>
              <a:ext uri="{FF2B5EF4-FFF2-40B4-BE49-F238E27FC236}">
                <a16:creationId xmlns:a16="http://schemas.microsoft.com/office/drawing/2014/main" id="{44B079EE-389C-1F1B-B5FE-86765297B03B}"/>
              </a:ext>
            </a:extLst>
          </p:cNvPr>
          <p:cNvSpPr>
            <a:spLocks noGrp="1"/>
          </p:cNvSpPr>
          <p:nvPr>
            <p:ph sz="half" idx="1"/>
          </p:nvPr>
        </p:nvSpPr>
        <p:spPr>
          <a:xfrm>
            <a:off x="838200" y="1825625"/>
            <a:ext cx="5181600" cy="435133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inhoud 3">
            <a:extLst>
              <a:ext uri="{FF2B5EF4-FFF2-40B4-BE49-F238E27FC236}">
                <a16:creationId xmlns:a16="http://schemas.microsoft.com/office/drawing/2014/main" id="{079907A0-D3B2-B68A-8656-6B7D48DF6FFA}"/>
              </a:ext>
            </a:extLst>
          </p:cNvPr>
          <p:cNvSpPr>
            <a:spLocks noGrp="1"/>
          </p:cNvSpPr>
          <p:nvPr>
            <p:ph sz="half" idx="2"/>
          </p:nvPr>
        </p:nvSpPr>
        <p:spPr>
          <a:xfrm>
            <a:off x="6172200" y="1825625"/>
            <a:ext cx="5181600" cy="435133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5" name="Tijdelijke aanduiding voor datum 4">
            <a:extLst>
              <a:ext uri="{FF2B5EF4-FFF2-40B4-BE49-F238E27FC236}">
                <a16:creationId xmlns:a16="http://schemas.microsoft.com/office/drawing/2014/main" id="{20104E3A-5550-0F9F-CE20-455A2F488EBB}"/>
              </a:ext>
            </a:extLst>
          </p:cNvPr>
          <p:cNvSpPr>
            <a:spLocks noGrp="1"/>
          </p:cNvSpPr>
          <p:nvPr>
            <p:ph type="dt" sz="half" idx="10"/>
          </p:nvPr>
        </p:nvSpPr>
        <p:spPr/>
        <p:txBody>
          <a:bodyPr/>
          <a:lstStyle/>
          <a:p>
            <a:fld id="{269B84D6-00E8-44BE-9CD6-F2BF94787A8D}" type="datetimeFigureOut">
              <a:rPr lang="nl-NL" smtClean="0"/>
              <a:t>22-2-2023</a:t>
            </a:fld>
            <a:endParaRPr lang="nl-NL"/>
          </a:p>
        </p:txBody>
      </p:sp>
      <p:sp>
        <p:nvSpPr>
          <p:cNvPr id="6" name="Tijdelijke aanduiding voor voettekst 5">
            <a:extLst>
              <a:ext uri="{FF2B5EF4-FFF2-40B4-BE49-F238E27FC236}">
                <a16:creationId xmlns:a16="http://schemas.microsoft.com/office/drawing/2014/main" id="{B404CD23-76AF-A9C8-30B4-693E40EE1A80}"/>
              </a:ext>
            </a:extLst>
          </p:cNvPr>
          <p:cNvSpPr>
            <a:spLocks noGrp="1"/>
          </p:cNvSpPr>
          <p:nvPr>
            <p:ph type="ftr" sz="quarter" idx="11"/>
          </p:nvPr>
        </p:nvSpPr>
        <p:spPr/>
        <p:txBody>
          <a:bodyPr/>
          <a:lstStyle/>
          <a:p>
            <a:endParaRPr lang="nl-NL"/>
          </a:p>
        </p:txBody>
      </p:sp>
      <p:sp>
        <p:nvSpPr>
          <p:cNvPr id="7" name="Tijdelijke aanduiding voor dianummer 6">
            <a:extLst>
              <a:ext uri="{FF2B5EF4-FFF2-40B4-BE49-F238E27FC236}">
                <a16:creationId xmlns:a16="http://schemas.microsoft.com/office/drawing/2014/main" id="{FEECB227-C0F6-581A-3F18-066F23285733}"/>
              </a:ext>
            </a:extLst>
          </p:cNvPr>
          <p:cNvSpPr>
            <a:spLocks noGrp="1"/>
          </p:cNvSpPr>
          <p:nvPr>
            <p:ph type="sldNum" sz="quarter" idx="12"/>
          </p:nvPr>
        </p:nvSpPr>
        <p:spPr/>
        <p:txBody>
          <a:bodyPr/>
          <a:lstStyle/>
          <a:p>
            <a:fld id="{07CE26E3-D7C0-44DF-82AE-3A5C3294FD22}" type="slidenum">
              <a:rPr lang="nl-NL" smtClean="0"/>
              <a:t>‹nr.›</a:t>
            </a:fld>
            <a:endParaRPr lang="nl-NL"/>
          </a:p>
        </p:txBody>
      </p:sp>
    </p:spTree>
    <p:extLst>
      <p:ext uri="{BB962C8B-B14F-4D97-AF65-F5344CB8AC3E}">
        <p14:creationId xmlns:p14="http://schemas.microsoft.com/office/powerpoint/2010/main" val="40991236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elijkin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0182A5E1-6239-E88A-A375-363621B05B4A}"/>
              </a:ext>
            </a:extLst>
          </p:cNvPr>
          <p:cNvSpPr>
            <a:spLocks noGrp="1"/>
          </p:cNvSpPr>
          <p:nvPr>
            <p:ph type="title"/>
          </p:nvPr>
        </p:nvSpPr>
        <p:spPr>
          <a:xfrm>
            <a:off x="839788" y="365125"/>
            <a:ext cx="10515600" cy="1325563"/>
          </a:xfrm>
        </p:spPr>
        <p:txBody>
          <a:bodyPr/>
          <a:lstStyle/>
          <a:p>
            <a:r>
              <a:rPr lang="nl-NL"/>
              <a:t>Klik om stijl te bewerken</a:t>
            </a:r>
          </a:p>
        </p:txBody>
      </p:sp>
      <p:sp>
        <p:nvSpPr>
          <p:cNvPr id="3" name="Tijdelijke aanduiding voor tekst 2">
            <a:extLst>
              <a:ext uri="{FF2B5EF4-FFF2-40B4-BE49-F238E27FC236}">
                <a16:creationId xmlns:a16="http://schemas.microsoft.com/office/drawing/2014/main" id="{F57CCA48-6BFB-3BC4-AD13-F3682D82834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a:t>Klikken om de tekststijl van het model te bewerken</a:t>
            </a:r>
          </a:p>
        </p:txBody>
      </p:sp>
      <p:sp>
        <p:nvSpPr>
          <p:cNvPr id="4" name="Tijdelijke aanduiding voor inhoud 3">
            <a:extLst>
              <a:ext uri="{FF2B5EF4-FFF2-40B4-BE49-F238E27FC236}">
                <a16:creationId xmlns:a16="http://schemas.microsoft.com/office/drawing/2014/main" id="{D351F350-3C1A-3269-AC7C-49310B3A8C50}"/>
              </a:ext>
            </a:extLst>
          </p:cNvPr>
          <p:cNvSpPr>
            <a:spLocks noGrp="1"/>
          </p:cNvSpPr>
          <p:nvPr>
            <p:ph sz="half" idx="2"/>
          </p:nvPr>
        </p:nvSpPr>
        <p:spPr>
          <a:xfrm>
            <a:off x="839788" y="2505075"/>
            <a:ext cx="5157787" cy="368458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5" name="Tijdelijke aanduiding voor tekst 4">
            <a:extLst>
              <a:ext uri="{FF2B5EF4-FFF2-40B4-BE49-F238E27FC236}">
                <a16:creationId xmlns:a16="http://schemas.microsoft.com/office/drawing/2014/main" id="{3B53827E-4468-E552-B659-0477B9EFBB9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nl-NL"/>
              <a:t>Klikken om de tekststijl van het model te bewerken</a:t>
            </a:r>
          </a:p>
        </p:txBody>
      </p:sp>
      <p:sp>
        <p:nvSpPr>
          <p:cNvPr id="6" name="Tijdelijke aanduiding voor inhoud 5">
            <a:extLst>
              <a:ext uri="{FF2B5EF4-FFF2-40B4-BE49-F238E27FC236}">
                <a16:creationId xmlns:a16="http://schemas.microsoft.com/office/drawing/2014/main" id="{D5BE0478-F8BE-4E4D-4C1F-B2308F8EE112}"/>
              </a:ext>
            </a:extLst>
          </p:cNvPr>
          <p:cNvSpPr>
            <a:spLocks noGrp="1"/>
          </p:cNvSpPr>
          <p:nvPr>
            <p:ph sz="quarter" idx="4"/>
          </p:nvPr>
        </p:nvSpPr>
        <p:spPr>
          <a:xfrm>
            <a:off x="6172200" y="2505075"/>
            <a:ext cx="5183188" cy="3684588"/>
          </a:xfrm>
        </p:spPr>
        <p:txBody>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7" name="Tijdelijke aanduiding voor datum 6">
            <a:extLst>
              <a:ext uri="{FF2B5EF4-FFF2-40B4-BE49-F238E27FC236}">
                <a16:creationId xmlns:a16="http://schemas.microsoft.com/office/drawing/2014/main" id="{18E35A29-24ED-2FC4-E62E-32E249D02DB0}"/>
              </a:ext>
            </a:extLst>
          </p:cNvPr>
          <p:cNvSpPr>
            <a:spLocks noGrp="1"/>
          </p:cNvSpPr>
          <p:nvPr>
            <p:ph type="dt" sz="half" idx="10"/>
          </p:nvPr>
        </p:nvSpPr>
        <p:spPr/>
        <p:txBody>
          <a:bodyPr/>
          <a:lstStyle/>
          <a:p>
            <a:fld id="{269B84D6-00E8-44BE-9CD6-F2BF94787A8D}" type="datetimeFigureOut">
              <a:rPr lang="nl-NL" smtClean="0"/>
              <a:t>22-2-2023</a:t>
            </a:fld>
            <a:endParaRPr lang="nl-NL"/>
          </a:p>
        </p:txBody>
      </p:sp>
      <p:sp>
        <p:nvSpPr>
          <p:cNvPr id="8" name="Tijdelijke aanduiding voor voettekst 7">
            <a:extLst>
              <a:ext uri="{FF2B5EF4-FFF2-40B4-BE49-F238E27FC236}">
                <a16:creationId xmlns:a16="http://schemas.microsoft.com/office/drawing/2014/main" id="{51467EE3-99B2-588F-9F3F-78BB17F46FC5}"/>
              </a:ext>
            </a:extLst>
          </p:cNvPr>
          <p:cNvSpPr>
            <a:spLocks noGrp="1"/>
          </p:cNvSpPr>
          <p:nvPr>
            <p:ph type="ftr" sz="quarter" idx="11"/>
          </p:nvPr>
        </p:nvSpPr>
        <p:spPr/>
        <p:txBody>
          <a:bodyPr/>
          <a:lstStyle/>
          <a:p>
            <a:endParaRPr lang="nl-NL"/>
          </a:p>
        </p:txBody>
      </p:sp>
      <p:sp>
        <p:nvSpPr>
          <p:cNvPr id="9" name="Tijdelijke aanduiding voor dianummer 8">
            <a:extLst>
              <a:ext uri="{FF2B5EF4-FFF2-40B4-BE49-F238E27FC236}">
                <a16:creationId xmlns:a16="http://schemas.microsoft.com/office/drawing/2014/main" id="{BC81E1E0-2E8E-9F01-E01A-5E4EA582EF30}"/>
              </a:ext>
            </a:extLst>
          </p:cNvPr>
          <p:cNvSpPr>
            <a:spLocks noGrp="1"/>
          </p:cNvSpPr>
          <p:nvPr>
            <p:ph type="sldNum" sz="quarter" idx="12"/>
          </p:nvPr>
        </p:nvSpPr>
        <p:spPr/>
        <p:txBody>
          <a:bodyPr/>
          <a:lstStyle/>
          <a:p>
            <a:fld id="{07CE26E3-D7C0-44DF-82AE-3A5C3294FD22}" type="slidenum">
              <a:rPr lang="nl-NL" smtClean="0"/>
              <a:t>‹nr.›</a:t>
            </a:fld>
            <a:endParaRPr lang="nl-NL"/>
          </a:p>
        </p:txBody>
      </p:sp>
    </p:spTree>
    <p:extLst>
      <p:ext uri="{BB962C8B-B14F-4D97-AF65-F5344CB8AC3E}">
        <p14:creationId xmlns:p14="http://schemas.microsoft.com/office/powerpoint/2010/main" val="11636048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Allee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D829FC14-AC39-1123-735A-04CE4BF43716}"/>
              </a:ext>
            </a:extLst>
          </p:cNvPr>
          <p:cNvSpPr>
            <a:spLocks noGrp="1"/>
          </p:cNvSpPr>
          <p:nvPr>
            <p:ph type="title"/>
          </p:nvPr>
        </p:nvSpPr>
        <p:spPr/>
        <p:txBody>
          <a:bodyPr/>
          <a:lstStyle/>
          <a:p>
            <a:r>
              <a:rPr lang="nl-NL"/>
              <a:t>Klik om stijl te bewerken</a:t>
            </a:r>
          </a:p>
        </p:txBody>
      </p:sp>
      <p:sp>
        <p:nvSpPr>
          <p:cNvPr id="3" name="Tijdelijke aanduiding voor datum 2">
            <a:extLst>
              <a:ext uri="{FF2B5EF4-FFF2-40B4-BE49-F238E27FC236}">
                <a16:creationId xmlns:a16="http://schemas.microsoft.com/office/drawing/2014/main" id="{8DC8D60F-AFE9-E4B2-3559-FCB02890F4D0}"/>
              </a:ext>
            </a:extLst>
          </p:cNvPr>
          <p:cNvSpPr>
            <a:spLocks noGrp="1"/>
          </p:cNvSpPr>
          <p:nvPr>
            <p:ph type="dt" sz="half" idx="10"/>
          </p:nvPr>
        </p:nvSpPr>
        <p:spPr/>
        <p:txBody>
          <a:bodyPr/>
          <a:lstStyle/>
          <a:p>
            <a:fld id="{269B84D6-00E8-44BE-9CD6-F2BF94787A8D}" type="datetimeFigureOut">
              <a:rPr lang="nl-NL" smtClean="0"/>
              <a:t>22-2-2023</a:t>
            </a:fld>
            <a:endParaRPr lang="nl-NL"/>
          </a:p>
        </p:txBody>
      </p:sp>
      <p:sp>
        <p:nvSpPr>
          <p:cNvPr id="4" name="Tijdelijke aanduiding voor voettekst 3">
            <a:extLst>
              <a:ext uri="{FF2B5EF4-FFF2-40B4-BE49-F238E27FC236}">
                <a16:creationId xmlns:a16="http://schemas.microsoft.com/office/drawing/2014/main" id="{548DAC4D-BFDE-BE7F-5347-EBB08B042396}"/>
              </a:ext>
            </a:extLst>
          </p:cNvPr>
          <p:cNvSpPr>
            <a:spLocks noGrp="1"/>
          </p:cNvSpPr>
          <p:nvPr>
            <p:ph type="ftr" sz="quarter" idx="11"/>
          </p:nvPr>
        </p:nvSpPr>
        <p:spPr/>
        <p:txBody>
          <a:bodyPr/>
          <a:lstStyle/>
          <a:p>
            <a:endParaRPr lang="nl-NL"/>
          </a:p>
        </p:txBody>
      </p:sp>
      <p:sp>
        <p:nvSpPr>
          <p:cNvPr id="5" name="Tijdelijke aanduiding voor dianummer 4">
            <a:extLst>
              <a:ext uri="{FF2B5EF4-FFF2-40B4-BE49-F238E27FC236}">
                <a16:creationId xmlns:a16="http://schemas.microsoft.com/office/drawing/2014/main" id="{6435EB45-769C-2378-F5B7-078BAC4E2830}"/>
              </a:ext>
            </a:extLst>
          </p:cNvPr>
          <p:cNvSpPr>
            <a:spLocks noGrp="1"/>
          </p:cNvSpPr>
          <p:nvPr>
            <p:ph type="sldNum" sz="quarter" idx="12"/>
          </p:nvPr>
        </p:nvSpPr>
        <p:spPr/>
        <p:txBody>
          <a:bodyPr/>
          <a:lstStyle/>
          <a:p>
            <a:fld id="{07CE26E3-D7C0-44DF-82AE-3A5C3294FD22}" type="slidenum">
              <a:rPr lang="nl-NL" smtClean="0"/>
              <a:t>‹nr.›</a:t>
            </a:fld>
            <a:endParaRPr lang="nl-NL"/>
          </a:p>
        </p:txBody>
      </p:sp>
    </p:spTree>
    <p:extLst>
      <p:ext uri="{BB962C8B-B14F-4D97-AF65-F5344CB8AC3E}">
        <p14:creationId xmlns:p14="http://schemas.microsoft.com/office/powerpoint/2010/main" val="369258081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g">
    <p:spTree>
      <p:nvGrpSpPr>
        <p:cNvPr id="1" name=""/>
        <p:cNvGrpSpPr/>
        <p:nvPr/>
      </p:nvGrpSpPr>
      <p:grpSpPr>
        <a:xfrm>
          <a:off x="0" y="0"/>
          <a:ext cx="0" cy="0"/>
          <a:chOff x="0" y="0"/>
          <a:chExt cx="0" cy="0"/>
        </a:xfrm>
      </p:grpSpPr>
      <p:sp>
        <p:nvSpPr>
          <p:cNvPr id="2" name="Tijdelijke aanduiding voor datum 1">
            <a:extLst>
              <a:ext uri="{FF2B5EF4-FFF2-40B4-BE49-F238E27FC236}">
                <a16:creationId xmlns:a16="http://schemas.microsoft.com/office/drawing/2014/main" id="{4598288A-31A5-DE59-0996-B143A7A66474}"/>
              </a:ext>
            </a:extLst>
          </p:cNvPr>
          <p:cNvSpPr>
            <a:spLocks noGrp="1"/>
          </p:cNvSpPr>
          <p:nvPr>
            <p:ph type="dt" sz="half" idx="10"/>
          </p:nvPr>
        </p:nvSpPr>
        <p:spPr/>
        <p:txBody>
          <a:bodyPr/>
          <a:lstStyle/>
          <a:p>
            <a:fld id="{269B84D6-00E8-44BE-9CD6-F2BF94787A8D}" type="datetimeFigureOut">
              <a:rPr lang="nl-NL" smtClean="0"/>
              <a:t>22-2-2023</a:t>
            </a:fld>
            <a:endParaRPr lang="nl-NL"/>
          </a:p>
        </p:txBody>
      </p:sp>
      <p:sp>
        <p:nvSpPr>
          <p:cNvPr id="3" name="Tijdelijke aanduiding voor voettekst 2">
            <a:extLst>
              <a:ext uri="{FF2B5EF4-FFF2-40B4-BE49-F238E27FC236}">
                <a16:creationId xmlns:a16="http://schemas.microsoft.com/office/drawing/2014/main" id="{45485093-1706-ABC2-0960-7955C1F07DC1}"/>
              </a:ext>
            </a:extLst>
          </p:cNvPr>
          <p:cNvSpPr>
            <a:spLocks noGrp="1"/>
          </p:cNvSpPr>
          <p:nvPr>
            <p:ph type="ftr" sz="quarter" idx="11"/>
          </p:nvPr>
        </p:nvSpPr>
        <p:spPr/>
        <p:txBody>
          <a:bodyPr/>
          <a:lstStyle/>
          <a:p>
            <a:endParaRPr lang="nl-NL"/>
          </a:p>
        </p:txBody>
      </p:sp>
      <p:sp>
        <p:nvSpPr>
          <p:cNvPr id="4" name="Tijdelijke aanduiding voor dianummer 3">
            <a:extLst>
              <a:ext uri="{FF2B5EF4-FFF2-40B4-BE49-F238E27FC236}">
                <a16:creationId xmlns:a16="http://schemas.microsoft.com/office/drawing/2014/main" id="{ABEEBAFE-563C-659B-57CC-543E22953892}"/>
              </a:ext>
            </a:extLst>
          </p:cNvPr>
          <p:cNvSpPr>
            <a:spLocks noGrp="1"/>
          </p:cNvSpPr>
          <p:nvPr>
            <p:ph type="sldNum" sz="quarter" idx="12"/>
          </p:nvPr>
        </p:nvSpPr>
        <p:spPr/>
        <p:txBody>
          <a:bodyPr/>
          <a:lstStyle/>
          <a:p>
            <a:fld id="{07CE26E3-D7C0-44DF-82AE-3A5C3294FD22}" type="slidenum">
              <a:rPr lang="nl-NL" smtClean="0"/>
              <a:t>‹nr.›</a:t>
            </a:fld>
            <a:endParaRPr lang="nl-NL"/>
          </a:p>
        </p:txBody>
      </p:sp>
    </p:spTree>
    <p:extLst>
      <p:ext uri="{BB962C8B-B14F-4D97-AF65-F5344CB8AC3E}">
        <p14:creationId xmlns:p14="http://schemas.microsoft.com/office/powerpoint/2010/main" val="78634137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oud met bij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E5F63209-7249-B051-16CB-48960E73D978}"/>
              </a:ext>
            </a:extLst>
          </p:cNvPr>
          <p:cNvSpPr>
            <a:spLocks noGrp="1"/>
          </p:cNvSpPr>
          <p:nvPr>
            <p:ph type="title"/>
          </p:nvPr>
        </p:nvSpPr>
        <p:spPr>
          <a:xfrm>
            <a:off x="839788" y="457200"/>
            <a:ext cx="3932237" cy="1600200"/>
          </a:xfrm>
        </p:spPr>
        <p:txBody>
          <a:bodyPr anchor="b"/>
          <a:lstStyle>
            <a:lvl1pPr>
              <a:defRPr sz="3200"/>
            </a:lvl1pPr>
          </a:lstStyle>
          <a:p>
            <a:r>
              <a:rPr lang="nl-NL"/>
              <a:t>Klik om stijl te bewerken</a:t>
            </a:r>
          </a:p>
        </p:txBody>
      </p:sp>
      <p:sp>
        <p:nvSpPr>
          <p:cNvPr id="3" name="Tijdelijke aanduiding voor inhoud 2">
            <a:extLst>
              <a:ext uri="{FF2B5EF4-FFF2-40B4-BE49-F238E27FC236}">
                <a16:creationId xmlns:a16="http://schemas.microsoft.com/office/drawing/2014/main" id="{A22136FE-3DA4-E673-234A-A62D94E1F3F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tekst 3">
            <a:extLst>
              <a:ext uri="{FF2B5EF4-FFF2-40B4-BE49-F238E27FC236}">
                <a16:creationId xmlns:a16="http://schemas.microsoft.com/office/drawing/2014/main" id="{F33495A7-3BF3-DE18-2D0F-6F686ABA47D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a:t>Klikken om de tekststijl van het model te bewerken</a:t>
            </a:r>
          </a:p>
        </p:txBody>
      </p:sp>
      <p:sp>
        <p:nvSpPr>
          <p:cNvPr id="5" name="Tijdelijke aanduiding voor datum 4">
            <a:extLst>
              <a:ext uri="{FF2B5EF4-FFF2-40B4-BE49-F238E27FC236}">
                <a16:creationId xmlns:a16="http://schemas.microsoft.com/office/drawing/2014/main" id="{C75CFCA1-9529-2082-611F-E7776A27D515}"/>
              </a:ext>
            </a:extLst>
          </p:cNvPr>
          <p:cNvSpPr>
            <a:spLocks noGrp="1"/>
          </p:cNvSpPr>
          <p:nvPr>
            <p:ph type="dt" sz="half" idx="10"/>
          </p:nvPr>
        </p:nvSpPr>
        <p:spPr/>
        <p:txBody>
          <a:bodyPr/>
          <a:lstStyle/>
          <a:p>
            <a:fld id="{269B84D6-00E8-44BE-9CD6-F2BF94787A8D}" type="datetimeFigureOut">
              <a:rPr lang="nl-NL" smtClean="0"/>
              <a:t>22-2-2023</a:t>
            </a:fld>
            <a:endParaRPr lang="nl-NL"/>
          </a:p>
        </p:txBody>
      </p:sp>
      <p:sp>
        <p:nvSpPr>
          <p:cNvPr id="6" name="Tijdelijke aanduiding voor voettekst 5">
            <a:extLst>
              <a:ext uri="{FF2B5EF4-FFF2-40B4-BE49-F238E27FC236}">
                <a16:creationId xmlns:a16="http://schemas.microsoft.com/office/drawing/2014/main" id="{2118E1B6-5022-24EB-1652-90473EDB883E}"/>
              </a:ext>
            </a:extLst>
          </p:cNvPr>
          <p:cNvSpPr>
            <a:spLocks noGrp="1"/>
          </p:cNvSpPr>
          <p:nvPr>
            <p:ph type="ftr" sz="quarter" idx="11"/>
          </p:nvPr>
        </p:nvSpPr>
        <p:spPr/>
        <p:txBody>
          <a:bodyPr/>
          <a:lstStyle/>
          <a:p>
            <a:endParaRPr lang="nl-NL"/>
          </a:p>
        </p:txBody>
      </p:sp>
      <p:sp>
        <p:nvSpPr>
          <p:cNvPr id="7" name="Tijdelijke aanduiding voor dianummer 6">
            <a:extLst>
              <a:ext uri="{FF2B5EF4-FFF2-40B4-BE49-F238E27FC236}">
                <a16:creationId xmlns:a16="http://schemas.microsoft.com/office/drawing/2014/main" id="{E402DA68-0985-D135-9FF4-4A1014020805}"/>
              </a:ext>
            </a:extLst>
          </p:cNvPr>
          <p:cNvSpPr>
            <a:spLocks noGrp="1"/>
          </p:cNvSpPr>
          <p:nvPr>
            <p:ph type="sldNum" sz="quarter" idx="12"/>
          </p:nvPr>
        </p:nvSpPr>
        <p:spPr/>
        <p:txBody>
          <a:bodyPr/>
          <a:lstStyle/>
          <a:p>
            <a:fld id="{07CE26E3-D7C0-44DF-82AE-3A5C3294FD22}" type="slidenum">
              <a:rPr lang="nl-NL" smtClean="0"/>
              <a:t>‹nr.›</a:t>
            </a:fld>
            <a:endParaRPr lang="nl-NL"/>
          </a:p>
        </p:txBody>
      </p:sp>
    </p:spTree>
    <p:extLst>
      <p:ext uri="{BB962C8B-B14F-4D97-AF65-F5344CB8AC3E}">
        <p14:creationId xmlns:p14="http://schemas.microsoft.com/office/powerpoint/2010/main" val="21352414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Afbeelding met bij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602518C-D48A-251D-08E5-39B6F2DA35FA}"/>
              </a:ext>
            </a:extLst>
          </p:cNvPr>
          <p:cNvSpPr>
            <a:spLocks noGrp="1"/>
          </p:cNvSpPr>
          <p:nvPr>
            <p:ph type="title"/>
          </p:nvPr>
        </p:nvSpPr>
        <p:spPr>
          <a:xfrm>
            <a:off x="839788" y="457200"/>
            <a:ext cx="3932237" cy="1600200"/>
          </a:xfrm>
        </p:spPr>
        <p:txBody>
          <a:bodyPr anchor="b"/>
          <a:lstStyle>
            <a:lvl1pPr>
              <a:defRPr sz="3200"/>
            </a:lvl1pPr>
          </a:lstStyle>
          <a:p>
            <a:r>
              <a:rPr lang="nl-NL"/>
              <a:t>Klik om stijl te bewerken</a:t>
            </a:r>
          </a:p>
        </p:txBody>
      </p:sp>
      <p:sp>
        <p:nvSpPr>
          <p:cNvPr id="3" name="Tijdelijke aanduiding voor afbeelding 2">
            <a:extLst>
              <a:ext uri="{FF2B5EF4-FFF2-40B4-BE49-F238E27FC236}">
                <a16:creationId xmlns:a16="http://schemas.microsoft.com/office/drawing/2014/main" id="{A273D680-3296-B731-D355-7C13BAEC3D0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a:p>
        </p:txBody>
      </p:sp>
      <p:sp>
        <p:nvSpPr>
          <p:cNvPr id="4" name="Tijdelijke aanduiding voor tekst 3">
            <a:extLst>
              <a:ext uri="{FF2B5EF4-FFF2-40B4-BE49-F238E27FC236}">
                <a16:creationId xmlns:a16="http://schemas.microsoft.com/office/drawing/2014/main" id="{74C2F965-43E9-B1B8-902C-0D71802730F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a:t>Klikken om de tekststijl van het model te bewerken</a:t>
            </a:r>
          </a:p>
        </p:txBody>
      </p:sp>
      <p:sp>
        <p:nvSpPr>
          <p:cNvPr id="5" name="Tijdelijke aanduiding voor datum 4">
            <a:extLst>
              <a:ext uri="{FF2B5EF4-FFF2-40B4-BE49-F238E27FC236}">
                <a16:creationId xmlns:a16="http://schemas.microsoft.com/office/drawing/2014/main" id="{6FF2797C-4C5D-2A4E-F5A3-E03580B9AC64}"/>
              </a:ext>
            </a:extLst>
          </p:cNvPr>
          <p:cNvSpPr>
            <a:spLocks noGrp="1"/>
          </p:cNvSpPr>
          <p:nvPr>
            <p:ph type="dt" sz="half" idx="10"/>
          </p:nvPr>
        </p:nvSpPr>
        <p:spPr/>
        <p:txBody>
          <a:bodyPr/>
          <a:lstStyle/>
          <a:p>
            <a:fld id="{269B84D6-00E8-44BE-9CD6-F2BF94787A8D}" type="datetimeFigureOut">
              <a:rPr lang="nl-NL" smtClean="0"/>
              <a:t>22-2-2023</a:t>
            </a:fld>
            <a:endParaRPr lang="nl-NL"/>
          </a:p>
        </p:txBody>
      </p:sp>
      <p:sp>
        <p:nvSpPr>
          <p:cNvPr id="6" name="Tijdelijke aanduiding voor voettekst 5">
            <a:extLst>
              <a:ext uri="{FF2B5EF4-FFF2-40B4-BE49-F238E27FC236}">
                <a16:creationId xmlns:a16="http://schemas.microsoft.com/office/drawing/2014/main" id="{4DCAF219-6C1B-BBD3-349F-7BD415C457C4}"/>
              </a:ext>
            </a:extLst>
          </p:cNvPr>
          <p:cNvSpPr>
            <a:spLocks noGrp="1"/>
          </p:cNvSpPr>
          <p:nvPr>
            <p:ph type="ftr" sz="quarter" idx="11"/>
          </p:nvPr>
        </p:nvSpPr>
        <p:spPr/>
        <p:txBody>
          <a:bodyPr/>
          <a:lstStyle/>
          <a:p>
            <a:endParaRPr lang="nl-NL"/>
          </a:p>
        </p:txBody>
      </p:sp>
      <p:sp>
        <p:nvSpPr>
          <p:cNvPr id="7" name="Tijdelijke aanduiding voor dianummer 6">
            <a:extLst>
              <a:ext uri="{FF2B5EF4-FFF2-40B4-BE49-F238E27FC236}">
                <a16:creationId xmlns:a16="http://schemas.microsoft.com/office/drawing/2014/main" id="{830CF5BC-971A-6C5A-73C9-D2C41F6253FB}"/>
              </a:ext>
            </a:extLst>
          </p:cNvPr>
          <p:cNvSpPr>
            <a:spLocks noGrp="1"/>
          </p:cNvSpPr>
          <p:nvPr>
            <p:ph type="sldNum" sz="quarter" idx="12"/>
          </p:nvPr>
        </p:nvSpPr>
        <p:spPr/>
        <p:txBody>
          <a:bodyPr/>
          <a:lstStyle/>
          <a:p>
            <a:fld id="{07CE26E3-D7C0-44DF-82AE-3A5C3294FD22}" type="slidenum">
              <a:rPr lang="nl-NL" smtClean="0"/>
              <a:t>‹nr.›</a:t>
            </a:fld>
            <a:endParaRPr lang="nl-NL"/>
          </a:p>
        </p:txBody>
      </p:sp>
    </p:spTree>
    <p:extLst>
      <p:ext uri="{BB962C8B-B14F-4D97-AF65-F5344CB8AC3E}">
        <p14:creationId xmlns:p14="http://schemas.microsoft.com/office/powerpoint/2010/main" val="127103332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1D4D0CC5-BFD9-0873-4476-B421593EC62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nl-NL"/>
              <a:t>Klik om stijl te bewerken</a:t>
            </a:r>
          </a:p>
        </p:txBody>
      </p:sp>
      <p:sp>
        <p:nvSpPr>
          <p:cNvPr id="3" name="Tijdelijke aanduiding voor tekst 2">
            <a:extLst>
              <a:ext uri="{FF2B5EF4-FFF2-40B4-BE49-F238E27FC236}">
                <a16:creationId xmlns:a16="http://schemas.microsoft.com/office/drawing/2014/main" id="{22B8C4EC-CFA0-486F-645C-221AC6698C5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4" name="Tijdelijke aanduiding voor datum 3">
            <a:extLst>
              <a:ext uri="{FF2B5EF4-FFF2-40B4-BE49-F238E27FC236}">
                <a16:creationId xmlns:a16="http://schemas.microsoft.com/office/drawing/2014/main" id="{7EBD9310-04D0-5C5A-F334-6029FEAD88B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9B84D6-00E8-44BE-9CD6-F2BF94787A8D}" type="datetimeFigureOut">
              <a:rPr lang="nl-NL" smtClean="0"/>
              <a:t>22-2-2023</a:t>
            </a:fld>
            <a:endParaRPr lang="nl-NL"/>
          </a:p>
        </p:txBody>
      </p:sp>
      <p:sp>
        <p:nvSpPr>
          <p:cNvPr id="5" name="Tijdelijke aanduiding voor voettekst 4">
            <a:extLst>
              <a:ext uri="{FF2B5EF4-FFF2-40B4-BE49-F238E27FC236}">
                <a16:creationId xmlns:a16="http://schemas.microsoft.com/office/drawing/2014/main" id="{1803E65B-08AC-149B-0FAB-AE22A366559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nl-NL"/>
          </a:p>
        </p:txBody>
      </p:sp>
      <p:sp>
        <p:nvSpPr>
          <p:cNvPr id="6" name="Tijdelijke aanduiding voor dianummer 5">
            <a:extLst>
              <a:ext uri="{FF2B5EF4-FFF2-40B4-BE49-F238E27FC236}">
                <a16:creationId xmlns:a16="http://schemas.microsoft.com/office/drawing/2014/main" id="{32FC9834-E9F8-E385-E3B2-166DCC8467B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7CE26E3-D7C0-44DF-82AE-3A5C3294FD22}" type="slidenum">
              <a:rPr lang="nl-NL" smtClean="0"/>
              <a:t>‹nr.›</a:t>
            </a:fld>
            <a:endParaRPr lang="nl-NL"/>
          </a:p>
        </p:txBody>
      </p:sp>
    </p:spTree>
    <p:extLst>
      <p:ext uri="{BB962C8B-B14F-4D97-AF65-F5344CB8AC3E}">
        <p14:creationId xmlns:p14="http://schemas.microsoft.com/office/powerpoint/2010/main" val="32618471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image" Target="../media/image2.png"/><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7"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8" name="Group 60">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62"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0" name="Group 64">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66"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2" name="Group 68">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83" name="Freeform: Shape 69">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4" name="Freeform: Shape 70">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5" name="Freeform: Shape 71">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 name="Freeform: Shape 72">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7" name="Freeform: Shape 73">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 name="Freeform: Shape 74">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6" name="Freeform: Shape 75">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12">
            <a:extLst>
              <a:ext uri="{FF2B5EF4-FFF2-40B4-BE49-F238E27FC236}">
                <a16:creationId xmlns:a16="http://schemas.microsoft.com/office/drawing/2014/main" id="{03B2EC66-A2D8-CD61-7241-45115FAE38F2}"/>
              </a:ext>
            </a:extLst>
          </p:cNvPr>
          <p:cNvSpPr>
            <a:spLocks noChangeArrowheads="1"/>
          </p:cNvSpPr>
          <p:nvPr/>
        </p:nvSpPr>
        <p:spPr bwMode="auto">
          <a:xfrm>
            <a:off x="7328027" y="3137885"/>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7" name="Rectangle 12">
            <a:extLst>
              <a:ext uri="{FF2B5EF4-FFF2-40B4-BE49-F238E27FC236}">
                <a16:creationId xmlns:a16="http://schemas.microsoft.com/office/drawing/2014/main" id="{E04AA4E5-DB31-A296-8226-23CD89406965}"/>
              </a:ext>
            </a:extLst>
          </p:cNvPr>
          <p:cNvSpPr>
            <a:spLocks noChangeArrowheads="1"/>
          </p:cNvSpPr>
          <p:nvPr/>
        </p:nvSpPr>
        <p:spPr bwMode="auto">
          <a:xfrm rot="631714">
            <a:off x="7446050" y="1481379"/>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8" name="Rectangle 2">
            <a:extLst>
              <a:ext uri="{FF2B5EF4-FFF2-40B4-BE49-F238E27FC236}">
                <a16:creationId xmlns:a16="http://schemas.microsoft.com/office/drawing/2014/main" id="{161FFF12-7B58-CF34-870E-1BF137181A74}"/>
              </a:ext>
            </a:extLst>
          </p:cNvPr>
          <p:cNvSpPr txBox="1">
            <a:spLocks noChangeArrowheads="1"/>
          </p:cNvSpPr>
          <p:nvPr/>
        </p:nvSpPr>
        <p:spPr>
          <a:xfrm>
            <a:off x="3799957" y="833381"/>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sp>
        <p:nvSpPr>
          <p:cNvPr id="5" name="Rectangle 8" descr="DSC06796">
            <a:extLst>
              <a:ext uri="{FF2B5EF4-FFF2-40B4-BE49-F238E27FC236}">
                <a16:creationId xmlns:a16="http://schemas.microsoft.com/office/drawing/2014/main" id="{FA5BFFBC-3087-1106-20DC-CC921107F194}"/>
              </a:ext>
            </a:extLst>
          </p:cNvPr>
          <p:cNvSpPr>
            <a:spLocks noChangeArrowheads="1"/>
          </p:cNvSpPr>
          <p:nvPr/>
        </p:nvSpPr>
        <p:spPr bwMode="auto">
          <a:xfrm>
            <a:off x="613014" y="578999"/>
            <a:ext cx="10922277" cy="5680742"/>
          </a:xfrm>
          <a:prstGeom prst="rect">
            <a:avLst/>
          </a:prstGeom>
          <a:blipFill dpi="0" rotWithShape="1">
            <a:blip r:embed="rId2">
              <a:alphaModFix/>
            </a:blip>
            <a:srcRect/>
            <a:stretch>
              <a:fillRect/>
            </a:stretch>
          </a:blipFill>
          <a:ln>
            <a:noFill/>
          </a:ln>
        </p:spPr>
        <p:txBody>
          <a:bodyPr wrap="square" anchor="ctr">
            <a:spAutoFit/>
          </a:bodyPr>
          <a:lstStyle>
            <a:lvl1pPr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algn="ctr" eaLnBrk="1" hangingPunct="1">
              <a:spcBef>
                <a:spcPct val="0"/>
              </a:spcBef>
              <a:buFontTx/>
              <a:buNone/>
            </a:pPr>
            <a:endParaRPr lang="nl-NL" altLang="nl-NL" sz="2800" dirty="0">
              <a:latin typeface="Arial" pitchFamily="34" charset="0"/>
            </a:endParaRPr>
          </a:p>
        </p:txBody>
      </p:sp>
      <p:sp>
        <p:nvSpPr>
          <p:cNvPr id="9" name="Rechthoek 8">
            <a:extLst>
              <a:ext uri="{FF2B5EF4-FFF2-40B4-BE49-F238E27FC236}">
                <a16:creationId xmlns:a16="http://schemas.microsoft.com/office/drawing/2014/main" id="{0AFB810B-C783-6CAB-2012-6667F11E0C2B}"/>
              </a:ext>
            </a:extLst>
          </p:cNvPr>
          <p:cNvSpPr/>
          <p:nvPr/>
        </p:nvSpPr>
        <p:spPr>
          <a:xfrm>
            <a:off x="-33995" y="1416060"/>
            <a:ext cx="3672000" cy="5461200"/>
          </a:xfrm>
          <a:prstGeom prst="rect">
            <a:avLst/>
          </a:pr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218877371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7"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8" name="Group 60">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62"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0" name="Group 64">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66"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2" name="Group 68">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83" name="Freeform: Shape 69">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4" name="Freeform: Shape 70">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5" name="Freeform: Shape 71">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 name="Freeform: Shape 72">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7" name="Freeform: Shape 73">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 name="Freeform: Shape 74">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6" name="Freeform: Shape 75">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12">
            <a:extLst>
              <a:ext uri="{FF2B5EF4-FFF2-40B4-BE49-F238E27FC236}">
                <a16:creationId xmlns:a16="http://schemas.microsoft.com/office/drawing/2014/main" id="{03B2EC66-A2D8-CD61-7241-45115FAE38F2}"/>
              </a:ext>
            </a:extLst>
          </p:cNvPr>
          <p:cNvSpPr>
            <a:spLocks noChangeArrowheads="1"/>
          </p:cNvSpPr>
          <p:nvPr/>
        </p:nvSpPr>
        <p:spPr bwMode="auto">
          <a:xfrm>
            <a:off x="7328027" y="3137885"/>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7" name="Rectangle 12">
            <a:extLst>
              <a:ext uri="{FF2B5EF4-FFF2-40B4-BE49-F238E27FC236}">
                <a16:creationId xmlns:a16="http://schemas.microsoft.com/office/drawing/2014/main" id="{E04AA4E5-DB31-A296-8226-23CD89406965}"/>
              </a:ext>
            </a:extLst>
          </p:cNvPr>
          <p:cNvSpPr>
            <a:spLocks noChangeArrowheads="1"/>
          </p:cNvSpPr>
          <p:nvPr/>
        </p:nvSpPr>
        <p:spPr bwMode="auto">
          <a:xfrm rot="631714">
            <a:off x="7446050" y="1481379"/>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8" name="Rectangle 2">
            <a:extLst>
              <a:ext uri="{FF2B5EF4-FFF2-40B4-BE49-F238E27FC236}">
                <a16:creationId xmlns:a16="http://schemas.microsoft.com/office/drawing/2014/main" id="{161FFF12-7B58-CF34-870E-1BF137181A74}"/>
              </a:ext>
            </a:extLst>
          </p:cNvPr>
          <p:cNvSpPr txBox="1">
            <a:spLocks noChangeArrowheads="1"/>
          </p:cNvSpPr>
          <p:nvPr/>
        </p:nvSpPr>
        <p:spPr>
          <a:xfrm>
            <a:off x="3794296" y="833381"/>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sp>
        <p:nvSpPr>
          <p:cNvPr id="2" name="Rechthoek 1">
            <a:extLst>
              <a:ext uri="{FF2B5EF4-FFF2-40B4-BE49-F238E27FC236}">
                <a16:creationId xmlns:a16="http://schemas.microsoft.com/office/drawing/2014/main" id="{D5647ED7-88A1-3A69-3D14-C097043C9D8E}"/>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 name="Rectangle 12">
            <a:extLst>
              <a:ext uri="{FF2B5EF4-FFF2-40B4-BE49-F238E27FC236}">
                <a16:creationId xmlns:a16="http://schemas.microsoft.com/office/drawing/2014/main" id="{51EEDC1F-91A6-B414-82A0-20EF5820522E}"/>
              </a:ext>
            </a:extLst>
          </p:cNvPr>
          <p:cNvSpPr>
            <a:spLocks noChangeArrowheads="1"/>
          </p:cNvSpPr>
          <p:nvPr/>
        </p:nvSpPr>
        <p:spPr bwMode="auto">
          <a:xfrm>
            <a:off x="4211638" y="2997200"/>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4" name="Rectangle 12">
            <a:extLst>
              <a:ext uri="{FF2B5EF4-FFF2-40B4-BE49-F238E27FC236}">
                <a16:creationId xmlns:a16="http://schemas.microsoft.com/office/drawing/2014/main" id="{BB550343-6521-B1F7-EA5F-6AE4E3FB9C83}"/>
              </a:ext>
            </a:extLst>
          </p:cNvPr>
          <p:cNvSpPr>
            <a:spLocks noChangeArrowheads="1"/>
          </p:cNvSpPr>
          <p:nvPr/>
        </p:nvSpPr>
        <p:spPr bwMode="auto">
          <a:xfrm rot="631714">
            <a:off x="4329661" y="1340694"/>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5" name="Rectangle 2">
            <a:extLst>
              <a:ext uri="{FF2B5EF4-FFF2-40B4-BE49-F238E27FC236}">
                <a16:creationId xmlns:a16="http://schemas.microsoft.com/office/drawing/2014/main" id="{B3D4A104-E5FC-11A2-6D75-BF3A6F5B9744}"/>
              </a:ext>
            </a:extLst>
          </p:cNvPr>
          <p:cNvSpPr txBox="1">
            <a:spLocks noChangeArrowheads="1"/>
          </p:cNvSpPr>
          <p:nvPr/>
        </p:nvSpPr>
        <p:spPr>
          <a:xfrm>
            <a:off x="683568" y="692696"/>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sp>
        <p:nvSpPr>
          <p:cNvPr id="15" name="PIJL-OMLAAG 6">
            <a:extLst>
              <a:ext uri="{FF2B5EF4-FFF2-40B4-BE49-F238E27FC236}">
                <a16:creationId xmlns:a16="http://schemas.microsoft.com/office/drawing/2014/main" id="{03C714EF-5BF3-7296-D24E-99115A1EE7A5}"/>
              </a:ext>
            </a:extLst>
          </p:cNvPr>
          <p:cNvSpPr/>
          <p:nvPr/>
        </p:nvSpPr>
        <p:spPr>
          <a:xfrm rot="9783952">
            <a:off x="7661034" y="4946669"/>
            <a:ext cx="961902" cy="1258784"/>
          </a:xfrm>
          <a:prstGeom prst="downArrow">
            <a:avLst/>
          </a:prstGeom>
          <a:solidFill>
            <a:srgbClr val="E74B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 name="Rechthoek 15">
            <a:extLst>
              <a:ext uri="{FF2B5EF4-FFF2-40B4-BE49-F238E27FC236}">
                <a16:creationId xmlns:a16="http://schemas.microsoft.com/office/drawing/2014/main" id="{46E65437-A99E-B95D-9C52-03DEFA95EDDC}"/>
              </a:ext>
            </a:extLst>
          </p:cNvPr>
          <p:cNvSpPr/>
          <p:nvPr/>
        </p:nvSpPr>
        <p:spPr>
          <a:xfrm>
            <a:off x="6634467" y="6101695"/>
            <a:ext cx="3230088" cy="316092"/>
          </a:xfrm>
          <a:prstGeom prst="rect">
            <a:avLst/>
          </a:prstGeom>
          <a:solidFill>
            <a:srgbClr val="E74B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dirty="0"/>
              <a:t>SCHOOLEXAMEN</a:t>
            </a:r>
          </a:p>
        </p:txBody>
      </p:sp>
      <p:sp>
        <p:nvSpPr>
          <p:cNvPr id="9" name="Rectangle 12">
            <a:extLst>
              <a:ext uri="{FF2B5EF4-FFF2-40B4-BE49-F238E27FC236}">
                <a16:creationId xmlns:a16="http://schemas.microsoft.com/office/drawing/2014/main" id="{2DEC0DDB-4559-F79E-0A66-CCD78789003D}"/>
              </a:ext>
            </a:extLst>
          </p:cNvPr>
          <p:cNvSpPr>
            <a:spLocks noChangeArrowheads="1"/>
          </p:cNvSpPr>
          <p:nvPr/>
        </p:nvSpPr>
        <p:spPr bwMode="auto">
          <a:xfrm>
            <a:off x="4211638" y="2997200"/>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13" name="Rectangle 12">
            <a:extLst>
              <a:ext uri="{FF2B5EF4-FFF2-40B4-BE49-F238E27FC236}">
                <a16:creationId xmlns:a16="http://schemas.microsoft.com/office/drawing/2014/main" id="{62FF5346-428A-A397-77A2-4F6D454CCD77}"/>
              </a:ext>
            </a:extLst>
          </p:cNvPr>
          <p:cNvSpPr>
            <a:spLocks noChangeArrowheads="1"/>
          </p:cNvSpPr>
          <p:nvPr/>
        </p:nvSpPr>
        <p:spPr bwMode="auto">
          <a:xfrm rot="631714">
            <a:off x="4329661" y="1340694"/>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14" name="Rectangle 2">
            <a:extLst>
              <a:ext uri="{FF2B5EF4-FFF2-40B4-BE49-F238E27FC236}">
                <a16:creationId xmlns:a16="http://schemas.microsoft.com/office/drawing/2014/main" id="{71C5CE2F-A94A-1E8E-3D58-F1E0D88AD89A}"/>
              </a:ext>
            </a:extLst>
          </p:cNvPr>
          <p:cNvSpPr txBox="1">
            <a:spLocks noChangeArrowheads="1"/>
          </p:cNvSpPr>
          <p:nvPr/>
        </p:nvSpPr>
        <p:spPr>
          <a:xfrm>
            <a:off x="683568" y="692696"/>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graphicFrame>
        <p:nvGraphicFramePr>
          <p:cNvPr id="17" name="Tabel 16">
            <a:extLst>
              <a:ext uri="{FF2B5EF4-FFF2-40B4-BE49-F238E27FC236}">
                <a16:creationId xmlns:a16="http://schemas.microsoft.com/office/drawing/2014/main" id="{7E43DFC7-2C39-06FB-8665-BBCD203C3F05}"/>
              </a:ext>
            </a:extLst>
          </p:cNvPr>
          <p:cNvGraphicFramePr>
            <a:graphicFrameLocks noGrp="1"/>
          </p:cNvGraphicFramePr>
          <p:nvPr>
            <p:extLst>
              <p:ext uri="{D42A27DB-BD31-4B8C-83A1-F6EECF244321}">
                <p14:modId xmlns:p14="http://schemas.microsoft.com/office/powerpoint/2010/main" val="2002205447"/>
              </p:ext>
            </p:extLst>
          </p:nvPr>
        </p:nvGraphicFramePr>
        <p:xfrm>
          <a:off x="1895560" y="1170530"/>
          <a:ext cx="8568347" cy="4380498"/>
        </p:xfrm>
        <a:graphic>
          <a:graphicData uri="http://schemas.openxmlformats.org/drawingml/2006/table">
            <a:tbl>
              <a:tblPr/>
              <a:tblGrid>
                <a:gridCol w="2116884">
                  <a:extLst>
                    <a:ext uri="{9D8B030D-6E8A-4147-A177-3AD203B41FA5}">
                      <a16:colId xmlns:a16="http://schemas.microsoft.com/office/drawing/2014/main" val="20000"/>
                    </a:ext>
                  </a:extLst>
                </a:gridCol>
                <a:gridCol w="6451463">
                  <a:extLst>
                    <a:ext uri="{9D8B030D-6E8A-4147-A177-3AD203B41FA5}">
                      <a16:colId xmlns:a16="http://schemas.microsoft.com/office/drawing/2014/main" val="20001"/>
                    </a:ext>
                  </a:extLst>
                </a:gridCol>
              </a:tblGrid>
              <a:tr h="1288865">
                <a:tc gridSpan="2">
                  <a:txBody>
                    <a:bodyPr/>
                    <a:lstStyle/>
                    <a:p>
                      <a:pPr algn="ctr" fontAlgn="b"/>
                      <a:r>
                        <a:rPr lang="nl-NL" sz="3200" b="1" i="0" u="none" strike="noStrike" dirty="0">
                          <a:solidFill>
                            <a:srgbClr val="000000"/>
                          </a:solidFill>
                          <a:effectLst/>
                          <a:latin typeface="Calibri" panose="020F0502020204030204" pitchFamily="34" charset="0"/>
                        </a:rPr>
                        <a:t>VAKKEN BIJ SPORTS &amp; SECURITY</a:t>
                      </a:r>
                    </a:p>
                  </a:txBody>
                  <a:tcPr marL="6896" marR="6896" marT="68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4B6D"/>
                    </a:solidFill>
                  </a:tcPr>
                </a:tc>
                <a:tc hMerge="1">
                  <a:txBody>
                    <a:bodyPr/>
                    <a:lstStyle/>
                    <a:p>
                      <a:pPr algn="l" fontAlgn="b"/>
                      <a:endParaRPr lang="nl-NL" sz="1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33"/>
                    </a:solidFill>
                  </a:tcPr>
                </a:tc>
                <a:extLst>
                  <a:ext uri="{0D108BD9-81ED-4DB2-BD59-A6C34878D82A}">
                    <a16:rowId xmlns:a16="http://schemas.microsoft.com/office/drawing/2014/main" val="10000"/>
                  </a:ext>
                </a:extLst>
              </a:tr>
              <a:tr h="447658">
                <a:tc>
                  <a:txBody>
                    <a:bodyPr/>
                    <a:lstStyle/>
                    <a:p>
                      <a:pPr algn="l" fontAlgn="b"/>
                      <a:r>
                        <a:rPr lang="nl-NL" sz="2400" b="1" i="0" u="none" strike="noStrike" dirty="0">
                          <a:solidFill>
                            <a:srgbClr val="000000"/>
                          </a:solidFill>
                          <a:effectLst/>
                          <a:latin typeface="Calibri" panose="020F0502020204030204" pitchFamily="34" charset="0"/>
                        </a:rPr>
                        <a:t>BIOLOGIE</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FF0000"/>
                          </a:solidFill>
                          <a:effectLst/>
                          <a:latin typeface="Calibri" panose="020F0502020204030204" pitchFamily="34" charset="0"/>
                        </a:rPr>
                        <a:t>ONDERNEMEN ( klas 3 )</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878471">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ONDERSTEUNING BIJ SPORT- EN           </a:t>
                      </a:r>
                      <a:r>
                        <a:rPr lang="nl-NL" sz="2400" b="1" i="0" u="none" strike="noStrike" baseline="0" dirty="0">
                          <a:solidFill>
                            <a:srgbClr val="000000"/>
                          </a:solidFill>
                          <a:effectLst/>
                          <a:latin typeface="Calibri" panose="020F0502020204030204" pitchFamily="34" charset="0"/>
                        </a:rPr>
                        <a:t>  B</a:t>
                      </a:r>
                      <a:r>
                        <a:rPr lang="nl-NL" sz="2400" b="1" i="0" u="none" strike="noStrike" dirty="0">
                          <a:solidFill>
                            <a:srgbClr val="000000"/>
                          </a:solidFill>
                          <a:effectLst/>
                          <a:latin typeface="Calibri" panose="020F0502020204030204" pitchFamily="34" charset="0"/>
                        </a:rPr>
                        <a:t>EWEGINGSACTIVITEITEN</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878471">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GEÜNIFORMEERDE</a:t>
                      </a:r>
                      <a:r>
                        <a:rPr lang="nl-NL" sz="2400" b="1" i="0" u="none" strike="noStrike" baseline="0" dirty="0">
                          <a:solidFill>
                            <a:srgbClr val="000000"/>
                          </a:solidFill>
                          <a:effectLst/>
                          <a:latin typeface="Calibri" panose="020F0502020204030204" pitchFamily="34" charset="0"/>
                        </a:rPr>
                        <a:t>     </a:t>
                      </a:r>
                      <a:r>
                        <a:rPr lang="nl-NL" sz="2400" b="1" i="0" u="none" strike="noStrike" dirty="0">
                          <a:solidFill>
                            <a:srgbClr val="000000"/>
                          </a:solidFill>
                          <a:effectLst/>
                          <a:latin typeface="Calibri" panose="020F0502020204030204" pitchFamily="34" charset="0"/>
                        </a:rPr>
                        <a:t>DIENSTVERLENING EN VEILIGHEID</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887033">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VOORKOMEN VAN ONGEVAL-</a:t>
                      </a:r>
                    </a:p>
                    <a:p>
                      <a:pPr algn="l" fontAlgn="b"/>
                      <a:r>
                        <a:rPr lang="nl-NL" sz="2400" b="1" i="0" u="none" strike="noStrike" dirty="0">
                          <a:solidFill>
                            <a:srgbClr val="000000"/>
                          </a:solidFill>
                          <a:effectLst/>
                          <a:latin typeface="Calibri" panose="020F0502020204030204" pitchFamily="34" charset="0"/>
                        </a:rPr>
                        <a:t>LEN</a:t>
                      </a:r>
                      <a:r>
                        <a:rPr lang="nl-NL" sz="2400" b="1" i="0" u="none" strike="noStrike" baseline="0" dirty="0">
                          <a:solidFill>
                            <a:srgbClr val="000000"/>
                          </a:solidFill>
                          <a:effectLst/>
                          <a:latin typeface="Calibri" panose="020F0502020204030204" pitchFamily="34" charset="0"/>
                        </a:rPr>
                        <a:t> EN EHBO</a:t>
                      </a:r>
                      <a:endParaRPr lang="nl-NL" sz="2400" b="1" i="0" u="none" strike="noStrike" dirty="0">
                        <a:solidFill>
                          <a:srgbClr val="000000"/>
                        </a:solidFill>
                        <a:effectLst/>
                        <a:latin typeface="Calibri" panose="020F0502020204030204" pitchFamily="34" charset="0"/>
                      </a:endParaRPr>
                    </a:p>
                  </a:txBody>
                  <a:tcPr marL="6896" marR="6896" marT="6896" marB="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81840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3000"/>
                                  </p:stCondLst>
                                  <p:childTnLst>
                                    <p:set>
                                      <p:cBhvr>
                                        <p:cTn id="6" dur="1" fill="hold">
                                          <p:stCondLst>
                                            <p:cond delay="0"/>
                                          </p:stCondLst>
                                        </p:cTn>
                                        <p:tgtEl>
                                          <p:spTgt spid="15"/>
                                        </p:tgtEl>
                                        <p:attrNameLst>
                                          <p:attrName>style.visibility</p:attrName>
                                        </p:attrNameLst>
                                      </p:cBhvr>
                                      <p:to>
                                        <p:strVal val="visible"/>
                                      </p:to>
                                    </p:set>
                                  </p:childTnLst>
                                </p:cTn>
                              </p:par>
                              <p:par>
                                <p:cTn id="7" presetID="1" presetClass="entr" presetSubtype="0" fill="hold" grpId="0" nodeType="withEffect">
                                  <p:stCondLst>
                                    <p:cond delay="300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7"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8" name="Group 60">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62"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0" name="Group 64">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66"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2" name="Group 68">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83" name="Freeform: Shape 69">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4" name="Freeform: Shape 70">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5" name="Freeform: Shape 71">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 name="Freeform: Shape 72">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7" name="Freeform: Shape 73">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 name="Freeform: Shape 74">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6" name="Freeform: Shape 75">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12">
            <a:extLst>
              <a:ext uri="{FF2B5EF4-FFF2-40B4-BE49-F238E27FC236}">
                <a16:creationId xmlns:a16="http://schemas.microsoft.com/office/drawing/2014/main" id="{03B2EC66-A2D8-CD61-7241-45115FAE38F2}"/>
              </a:ext>
            </a:extLst>
          </p:cNvPr>
          <p:cNvSpPr>
            <a:spLocks noChangeArrowheads="1"/>
          </p:cNvSpPr>
          <p:nvPr/>
        </p:nvSpPr>
        <p:spPr bwMode="auto">
          <a:xfrm>
            <a:off x="7328027" y="3137885"/>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7" name="Rectangle 12">
            <a:extLst>
              <a:ext uri="{FF2B5EF4-FFF2-40B4-BE49-F238E27FC236}">
                <a16:creationId xmlns:a16="http://schemas.microsoft.com/office/drawing/2014/main" id="{E04AA4E5-DB31-A296-8226-23CD89406965}"/>
              </a:ext>
            </a:extLst>
          </p:cNvPr>
          <p:cNvSpPr>
            <a:spLocks noChangeArrowheads="1"/>
          </p:cNvSpPr>
          <p:nvPr/>
        </p:nvSpPr>
        <p:spPr bwMode="auto">
          <a:xfrm rot="631714">
            <a:off x="7446050" y="1481379"/>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8" name="Rectangle 2">
            <a:extLst>
              <a:ext uri="{FF2B5EF4-FFF2-40B4-BE49-F238E27FC236}">
                <a16:creationId xmlns:a16="http://schemas.microsoft.com/office/drawing/2014/main" id="{161FFF12-7B58-CF34-870E-1BF137181A74}"/>
              </a:ext>
            </a:extLst>
          </p:cNvPr>
          <p:cNvSpPr txBox="1">
            <a:spLocks noChangeArrowheads="1"/>
          </p:cNvSpPr>
          <p:nvPr/>
        </p:nvSpPr>
        <p:spPr>
          <a:xfrm>
            <a:off x="3794296" y="833381"/>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sp>
        <p:nvSpPr>
          <p:cNvPr id="2" name="Rechthoek 1">
            <a:extLst>
              <a:ext uri="{FF2B5EF4-FFF2-40B4-BE49-F238E27FC236}">
                <a16:creationId xmlns:a16="http://schemas.microsoft.com/office/drawing/2014/main" id="{D5647ED7-88A1-3A69-3D14-C097043C9D8E}"/>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 name="Rectangle 12">
            <a:extLst>
              <a:ext uri="{FF2B5EF4-FFF2-40B4-BE49-F238E27FC236}">
                <a16:creationId xmlns:a16="http://schemas.microsoft.com/office/drawing/2014/main" id="{51EEDC1F-91A6-B414-82A0-20EF5820522E}"/>
              </a:ext>
            </a:extLst>
          </p:cNvPr>
          <p:cNvSpPr>
            <a:spLocks noChangeArrowheads="1"/>
          </p:cNvSpPr>
          <p:nvPr/>
        </p:nvSpPr>
        <p:spPr bwMode="auto">
          <a:xfrm>
            <a:off x="4211638" y="2997200"/>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4" name="Rectangle 12">
            <a:extLst>
              <a:ext uri="{FF2B5EF4-FFF2-40B4-BE49-F238E27FC236}">
                <a16:creationId xmlns:a16="http://schemas.microsoft.com/office/drawing/2014/main" id="{BB550343-6521-B1F7-EA5F-6AE4E3FB9C83}"/>
              </a:ext>
            </a:extLst>
          </p:cNvPr>
          <p:cNvSpPr>
            <a:spLocks noChangeArrowheads="1"/>
          </p:cNvSpPr>
          <p:nvPr/>
        </p:nvSpPr>
        <p:spPr bwMode="auto">
          <a:xfrm rot="631714">
            <a:off x="4329661" y="1340694"/>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5" name="Rectangle 2">
            <a:extLst>
              <a:ext uri="{FF2B5EF4-FFF2-40B4-BE49-F238E27FC236}">
                <a16:creationId xmlns:a16="http://schemas.microsoft.com/office/drawing/2014/main" id="{B3D4A104-E5FC-11A2-6D75-BF3A6F5B9744}"/>
              </a:ext>
            </a:extLst>
          </p:cNvPr>
          <p:cNvSpPr txBox="1">
            <a:spLocks noChangeArrowheads="1"/>
          </p:cNvSpPr>
          <p:nvPr/>
        </p:nvSpPr>
        <p:spPr>
          <a:xfrm>
            <a:off x="683568" y="692696"/>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sp>
        <p:nvSpPr>
          <p:cNvPr id="15" name="PIJL-OMLAAG 6">
            <a:extLst>
              <a:ext uri="{FF2B5EF4-FFF2-40B4-BE49-F238E27FC236}">
                <a16:creationId xmlns:a16="http://schemas.microsoft.com/office/drawing/2014/main" id="{03C714EF-5BF3-7296-D24E-99115A1EE7A5}"/>
              </a:ext>
            </a:extLst>
          </p:cNvPr>
          <p:cNvSpPr/>
          <p:nvPr/>
        </p:nvSpPr>
        <p:spPr>
          <a:xfrm rot="9783952">
            <a:off x="7661034" y="4946669"/>
            <a:ext cx="961902" cy="1258784"/>
          </a:xfrm>
          <a:prstGeom prst="downArrow">
            <a:avLst/>
          </a:prstGeom>
          <a:solidFill>
            <a:srgbClr val="E74B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 name="Rechthoek 15">
            <a:extLst>
              <a:ext uri="{FF2B5EF4-FFF2-40B4-BE49-F238E27FC236}">
                <a16:creationId xmlns:a16="http://schemas.microsoft.com/office/drawing/2014/main" id="{46E65437-A99E-B95D-9C52-03DEFA95EDDC}"/>
              </a:ext>
            </a:extLst>
          </p:cNvPr>
          <p:cNvSpPr/>
          <p:nvPr/>
        </p:nvSpPr>
        <p:spPr>
          <a:xfrm>
            <a:off x="6634467" y="6101695"/>
            <a:ext cx="3230088" cy="316092"/>
          </a:xfrm>
          <a:prstGeom prst="rect">
            <a:avLst/>
          </a:prstGeom>
          <a:solidFill>
            <a:srgbClr val="E74B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dirty="0"/>
              <a:t>SCHOOLEXAMEN</a:t>
            </a:r>
          </a:p>
        </p:txBody>
      </p:sp>
      <p:sp>
        <p:nvSpPr>
          <p:cNvPr id="9" name="Rectangle 12">
            <a:extLst>
              <a:ext uri="{FF2B5EF4-FFF2-40B4-BE49-F238E27FC236}">
                <a16:creationId xmlns:a16="http://schemas.microsoft.com/office/drawing/2014/main" id="{2DEC0DDB-4559-F79E-0A66-CCD78789003D}"/>
              </a:ext>
            </a:extLst>
          </p:cNvPr>
          <p:cNvSpPr>
            <a:spLocks noChangeArrowheads="1"/>
          </p:cNvSpPr>
          <p:nvPr/>
        </p:nvSpPr>
        <p:spPr bwMode="auto">
          <a:xfrm>
            <a:off x="4211638" y="2997200"/>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13" name="Rectangle 12">
            <a:extLst>
              <a:ext uri="{FF2B5EF4-FFF2-40B4-BE49-F238E27FC236}">
                <a16:creationId xmlns:a16="http://schemas.microsoft.com/office/drawing/2014/main" id="{62FF5346-428A-A397-77A2-4F6D454CCD77}"/>
              </a:ext>
            </a:extLst>
          </p:cNvPr>
          <p:cNvSpPr>
            <a:spLocks noChangeArrowheads="1"/>
          </p:cNvSpPr>
          <p:nvPr/>
        </p:nvSpPr>
        <p:spPr bwMode="auto">
          <a:xfrm rot="631714">
            <a:off x="4329661" y="1340694"/>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14" name="Rectangle 2">
            <a:extLst>
              <a:ext uri="{FF2B5EF4-FFF2-40B4-BE49-F238E27FC236}">
                <a16:creationId xmlns:a16="http://schemas.microsoft.com/office/drawing/2014/main" id="{71C5CE2F-A94A-1E8E-3D58-F1E0D88AD89A}"/>
              </a:ext>
            </a:extLst>
          </p:cNvPr>
          <p:cNvSpPr txBox="1">
            <a:spLocks noChangeArrowheads="1"/>
          </p:cNvSpPr>
          <p:nvPr/>
        </p:nvSpPr>
        <p:spPr>
          <a:xfrm>
            <a:off x="683568" y="692696"/>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sp>
        <p:nvSpPr>
          <p:cNvPr id="10" name="Rectangle 12">
            <a:extLst>
              <a:ext uri="{FF2B5EF4-FFF2-40B4-BE49-F238E27FC236}">
                <a16:creationId xmlns:a16="http://schemas.microsoft.com/office/drawing/2014/main" id="{3EF76062-4039-4602-6DC6-C0DA1DE382B1}"/>
              </a:ext>
            </a:extLst>
          </p:cNvPr>
          <p:cNvSpPr>
            <a:spLocks noChangeArrowheads="1"/>
          </p:cNvSpPr>
          <p:nvPr/>
        </p:nvSpPr>
        <p:spPr bwMode="auto">
          <a:xfrm>
            <a:off x="4211638" y="2997200"/>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11" name="Rectangle 12">
            <a:extLst>
              <a:ext uri="{FF2B5EF4-FFF2-40B4-BE49-F238E27FC236}">
                <a16:creationId xmlns:a16="http://schemas.microsoft.com/office/drawing/2014/main" id="{54E14076-4E74-D2AF-3E4D-B81EE6862C99}"/>
              </a:ext>
            </a:extLst>
          </p:cNvPr>
          <p:cNvSpPr>
            <a:spLocks noChangeArrowheads="1"/>
          </p:cNvSpPr>
          <p:nvPr/>
        </p:nvSpPr>
        <p:spPr bwMode="auto">
          <a:xfrm rot="631714">
            <a:off x="4329661" y="1340694"/>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12" name="Rectangle 2">
            <a:extLst>
              <a:ext uri="{FF2B5EF4-FFF2-40B4-BE49-F238E27FC236}">
                <a16:creationId xmlns:a16="http://schemas.microsoft.com/office/drawing/2014/main" id="{48425C1E-84FE-CDAC-C9E9-CB283494453F}"/>
              </a:ext>
            </a:extLst>
          </p:cNvPr>
          <p:cNvSpPr txBox="1">
            <a:spLocks noChangeArrowheads="1"/>
          </p:cNvSpPr>
          <p:nvPr/>
        </p:nvSpPr>
        <p:spPr>
          <a:xfrm>
            <a:off x="683568" y="692696"/>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graphicFrame>
        <p:nvGraphicFramePr>
          <p:cNvPr id="18" name="Tabel 17">
            <a:extLst>
              <a:ext uri="{FF2B5EF4-FFF2-40B4-BE49-F238E27FC236}">
                <a16:creationId xmlns:a16="http://schemas.microsoft.com/office/drawing/2014/main" id="{385FCF3A-B2C9-52CF-324C-F3605197FC7F}"/>
              </a:ext>
            </a:extLst>
          </p:cNvPr>
          <p:cNvGraphicFramePr>
            <a:graphicFrameLocks noGrp="1"/>
          </p:cNvGraphicFramePr>
          <p:nvPr>
            <p:extLst>
              <p:ext uri="{D42A27DB-BD31-4B8C-83A1-F6EECF244321}">
                <p14:modId xmlns:p14="http://schemas.microsoft.com/office/powerpoint/2010/main" val="629787877"/>
              </p:ext>
            </p:extLst>
          </p:nvPr>
        </p:nvGraphicFramePr>
        <p:xfrm>
          <a:off x="1880924" y="1215636"/>
          <a:ext cx="8584022" cy="4392783"/>
        </p:xfrm>
        <a:graphic>
          <a:graphicData uri="http://schemas.openxmlformats.org/drawingml/2006/table">
            <a:tbl>
              <a:tblPr/>
              <a:tblGrid>
                <a:gridCol w="2120757">
                  <a:extLst>
                    <a:ext uri="{9D8B030D-6E8A-4147-A177-3AD203B41FA5}">
                      <a16:colId xmlns:a16="http://schemas.microsoft.com/office/drawing/2014/main" val="20000"/>
                    </a:ext>
                  </a:extLst>
                </a:gridCol>
                <a:gridCol w="6463265">
                  <a:extLst>
                    <a:ext uri="{9D8B030D-6E8A-4147-A177-3AD203B41FA5}">
                      <a16:colId xmlns:a16="http://schemas.microsoft.com/office/drawing/2014/main" val="20001"/>
                    </a:ext>
                  </a:extLst>
                </a:gridCol>
              </a:tblGrid>
              <a:tr h="1518936">
                <a:tc gridSpan="2">
                  <a:txBody>
                    <a:bodyPr/>
                    <a:lstStyle/>
                    <a:p>
                      <a:pPr algn="ctr" fontAlgn="b"/>
                      <a:r>
                        <a:rPr lang="nl-NL" sz="3200" b="1" i="0" u="none" strike="noStrike" dirty="0">
                          <a:solidFill>
                            <a:srgbClr val="000000"/>
                          </a:solidFill>
                          <a:effectLst/>
                          <a:latin typeface="Calibri" panose="020F0502020204030204" pitchFamily="34" charset="0"/>
                        </a:rPr>
                        <a:t>VAKKEN BIJ TECH</a:t>
                      </a:r>
                    </a:p>
                  </a:txBody>
                  <a:tcPr marL="6896" marR="6896" marT="68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4B6D"/>
                    </a:solidFill>
                  </a:tcPr>
                </a:tc>
                <a:tc hMerge="1">
                  <a:txBody>
                    <a:bodyPr/>
                    <a:lstStyle/>
                    <a:p>
                      <a:pPr algn="l" fontAlgn="b"/>
                      <a:endParaRPr lang="nl-NL" sz="1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33"/>
                    </a:solidFill>
                  </a:tcPr>
                </a:tc>
                <a:extLst>
                  <a:ext uri="{0D108BD9-81ED-4DB2-BD59-A6C34878D82A}">
                    <a16:rowId xmlns:a16="http://schemas.microsoft.com/office/drawing/2014/main" val="10000"/>
                  </a:ext>
                </a:extLst>
              </a:tr>
              <a:tr h="608445">
                <a:tc>
                  <a:txBody>
                    <a:bodyPr/>
                    <a:lstStyle/>
                    <a:p>
                      <a:pPr algn="l" fontAlgn="b"/>
                      <a:r>
                        <a:rPr lang="nl-NL" sz="2400" b="1" i="0" u="none" strike="noStrike" dirty="0">
                          <a:solidFill>
                            <a:srgbClr val="000000"/>
                          </a:solidFill>
                          <a:effectLst/>
                          <a:latin typeface="Calibri" panose="020F0502020204030204" pitchFamily="34" charset="0"/>
                        </a:rPr>
                        <a:t>WISKUNDE</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FF0000"/>
                          </a:solidFill>
                          <a:effectLst/>
                          <a:latin typeface="Calibri" panose="020F0502020204030204" pitchFamily="34" charset="0"/>
                        </a:rPr>
                        <a:t>ONDERNEMEN ( Klas 3)</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08445">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nl-NL" sz="2400" b="1" i="0" u="none" strike="noStrike" dirty="0">
                          <a:solidFill>
                            <a:srgbClr val="000000"/>
                          </a:solidFill>
                          <a:effectLst/>
                          <a:latin typeface="Calibri" panose="020F0502020204030204" pitchFamily="34" charset="0"/>
                        </a:rPr>
                        <a:t>DESIGN &amp; DECORATIE</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611582">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nl-NL" sz="2400" b="1" i="0" u="none" strike="noStrike" dirty="0">
                          <a:solidFill>
                            <a:srgbClr val="000000"/>
                          </a:solidFill>
                          <a:effectLst/>
                          <a:latin typeface="Calibri" panose="020F0502020204030204" pitchFamily="34" charset="0"/>
                        </a:rPr>
                        <a:t>INSTALLEREN EN MONTEREN</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045375">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ROBOTICA</a:t>
                      </a:r>
                    </a:p>
                  </a:txBody>
                  <a:tcPr marL="6896" marR="6896" marT="6896" marB="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780274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3000"/>
                                  </p:stCondLst>
                                  <p:childTnLst>
                                    <p:set>
                                      <p:cBhvr>
                                        <p:cTn id="6" dur="1" fill="hold">
                                          <p:stCondLst>
                                            <p:cond delay="0"/>
                                          </p:stCondLst>
                                        </p:cTn>
                                        <p:tgtEl>
                                          <p:spTgt spid="15"/>
                                        </p:tgtEl>
                                        <p:attrNameLst>
                                          <p:attrName>style.visibility</p:attrName>
                                        </p:attrNameLst>
                                      </p:cBhvr>
                                      <p:to>
                                        <p:strVal val="visible"/>
                                      </p:to>
                                    </p:set>
                                  </p:childTnLst>
                                </p:cTn>
                              </p:par>
                              <p:par>
                                <p:cTn id="7" presetID="1" presetClass="entr" presetSubtype="0" fill="hold" grpId="0" nodeType="withEffect">
                                  <p:stCondLst>
                                    <p:cond delay="300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 name="Afbeelding 127">
            <a:extLst>
              <a:ext uri="{FF2B5EF4-FFF2-40B4-BE49-F238E27FC236}">
                <a16:creationId xmlns:a16="http://schemas.microsoft.com/office/drawing/2014/main" id="{E605088C-B3E6-AC90-81C0-9452C180348C}"/>
              </a:ext>
            </a:extLst>
          </p:cNvPr>
          <p:cNvPicPr>
            <a:picLocks noChangeAspect="1"/>
          </p:cNvPicPr>
          <p:nvPr/>
        </p:nvPicPr>
        <p:blipFill rotWithShape="1">
          <a:blip r:embed="rId2">
            <a:extLst>
              <a:ext uri="{28A0092B-C50C-407E-A947-70E740481C1C}">
                <a14:useLocalDpi xmlns:a14="http://schemas.microsoft.com/office/drawing/2010/main" val="0"/>
              </a:ext>
            </a:extLst>
          </a:blip>
          <a:srcRect l="6006" t="20619" r="7303" b="20550"/>
          <a:stretch/>
        </p:blipFill>
        <p:spPr>
          <a:xfrm>
            <a:off x="246251" y="622169"/>
            <a:ext cx="11532503" cy="5533534"/>
          </a:xfrm>
          <a:prstGeom prst="rect">
            <a:avLst/>
          </a:prstGeom>
        </p:spPr>
      </p:pic>
    </p:spTree>
    <p:extLst>
      <p:ext uri="{BB962C8B-B14F-4D97-AF65-F5344CB8AC3E}">
        <p14:creationId xmlns:p14="http://schemas.microsoft.com/office/powerpoint/2010/main" val="403834486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20">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22"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el 1">
            <a:extLst>
              <a:ext uri="{FF2B5EF4-FFF2-40B4-BE49-F238E27FC236}">
                <a16:creationId xmlns:a16="http://schemas.microsoft.com/office/drawing/2014/main" id="{E37FBF74-755E-AAFF-6323-F4B28724BE3E}"/>
              </a:ext>
            </a:extLst>
          </p:cNvPr>
          <p:cNvSpPr>
            <a:spLocks noGrp="1"/>
          </p:cNvSpPr>
          <p:nvPr>
            <p:ph type="title"/>
          </p:nvPr>
        </p:nvSpPr>
        <p:spPr>
          <a:xfrm>
            <a:off x="786385" y="841248"/>
            <a:ext cx="5129600" cy="5340097"/>
          </a:xfrm>
        </p:spPr>
        <p:txBody>
          <a:bodyPr anchor="ctr">
            <a:normAutofit/>
          </a:bodyPr>
          <a:lstStyle/>
          <a:p>
            <a:r>
              <a:rPr lang="nl-NL" sz="4500" dirty="0">
                <a:solidFill>
                  <a:schemeClr val="bg1"/>
                </a:solidFill>
              </a:rPr>
              <a:t>Sollicitatie</a:t>
            </a:r>
          </a:p>
        </p:txBody>
      </p:sp>
      <p:sp>
        <p:nvSpPr>
          <p:cNvPr id="3" name="Tijdelijke aanduiding voor inhoud 2">
            <a:extLst>
              <a:ext uri="{FF2B5EF4-FFF2-40B4-BE49-F238E27FC236}">
                <a16:creationId xmlns:a16="http://schemas.microsoft.com/office/drawing/2014/main" id="{F4C557C1-8ECF-9664-5A9C-DB1F29D8F52D}"/>
              </a:ext>
            </a:extLst>
          </p:cNvPr>
          <p:cNvSpPr>
            <a:spLocks noGrp="1"/>
          </p:cNvSpPr>
          <p:nvPr>
            <p:ph idx="1"/>
          </p:nvPr>
        </p:nvSpPr>
        <p:spPr>
          <a:xfrm>
            <a:off x="6464410" y="841247"/>
            <a:ext cx="4484536" cy="5340097"/>
          </a:xfrm>
        </p:spPr>
        <p:txBody>
          <a:bodyPr anchor="ctr">
            <a:normAutofit/>
          </a:bodyPr>
          <a:lstStyle/>
          <a:p>
            <a:r>
              <a:rPr lang="nl-NL" sz="2000" dirty="0">
                <a:solidFill>
                  <a:srgbClr val="242424"/>
                </a:solidFill>
              </a:rPr>
              <a:t>Sollicitatiebrief schrijven in de les met een motivatie voor het werkgebied</a:t>
            </a:r>
          </a:p>
          <a:p>
            <a:r>
              <a:rPr lang="nl-NL" sz="2000" dirty="0">
                <a:solidFill>
                  <a:srgbClr val="242424"/>
                </a:solidFill>
              </a:rPr>
              <a:t>Daarna een sollicitatiegesprek bij het betreffende werkgebied</a:t>
            </a:r>
          </a:p>
          <a:p>
            <a:endParaRPr lang="nl-NL" sz="2000" dirty="0">
              <a:solidFill>
                <a:srgbClr val="242424"/>
              </a:solidFill>
            </a:endParaRPr>
          </a:p>
          <a:p>
            <a:r>
              <a:rPr lang="nl-NL" sz="2000" dirty="0">
                <a:solidFill>
                  <a:srgbClr val="242424"/>
                </a:solidFill>
              </a:rPr>
              <a:t>Wat als het werkgebied niet blijkt te passen? </a:t>
            </a:r>
            <a:r>
              <a:rPr lang="nl-NL" sz="2000" dirty="0">
                <a:solidFill>
                  <a:srgbClr val="242424"/>
                </a:solidFill>
                <a:sym typeface="Wingdings" panose="05000000000000000000" pitchFamily="2" charset="2"/>
              </a:rPr>
              <a:t> Denk ook na over een 2</a:t>
            </a:r>
            <a:r>
              <a:rPr lang="nl-NL" sz="2000" baseline="30000" dirty="0">
                <a:solidFill>
                  <a:srgbClr val="242424"/>
                </a:solidFill>
                <a:sym typeface="Wingdings" panose="05000000000000000000" pitchFamily="2" charset="2"/>
              </a:rPr>
              <a:t>e</a:t>
            </a:r>
            <a:r>
              <a:rPr lang="nl-NL" sz="2000" dirty="0">
                <a:solidFill>
                  <a:srgbClr val="242424"/>
                </a:solidFill>
                <a:sym typeface="Wingdings" panose="05000000000000000000" pitchFamily="2" charset="2"/>
              </a:rPr>
              <a:t> optie qua werkgebied</a:t>
            </a:r>
            <a:endParaRPr lang="nl-NL" sz="2000" dirty="0">
              <a:solidFill>
                <a:schemeClr val="tx2"/>
              </a:solidFill>
            </a:endParaRPr>
          </a:p>
        </p:txBody>
      </p:sp>
      <p:sp>
        <p:nvSpPr>
          <p:cNvPr id="4" name="Rechthoek 3">
            <a:extLst>
              <a:ext uri="{FF2B5EF4-FFF2-40B4-BE49-F238E27FC236}">
                <a16:creationId xmlns:a16="http://schemas.microsoft.com/office/drawing/2014/main" id="{51ED6045-03B9-F647-B1FF-83F0415C8B64}"/>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36971482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20">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22"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el 1">
            <a:extLst>
              <a:ext uri="{FF2B5EF4-FFF2-40B4-BE49-F238E27FC236}">
                <a16:creationId xmlns:a16="http://schemas.microsoft.com/office/drawing/2014/main" id="{E37FBF74-755E-AAFF-6323-F4B28724BE3E}"/>
              </a:ext>
            </a:extLst>
          </p:cNvPr>
          <p:cNvSpPr>
            <a:spLocks noGrp="1"/>
          </p:cNvSpPr>
          <p:nvPr>
            <p:ph type="title"/>
          </p:nvPr>
        </p:nvSpPr>
        <p:spPr>
          <a:xfrm>
            <a:off x="786385" y="841248"/>
            <a:ext cx="5129600" cy="5340097"/>
          </a:xfrm>
        </p:spPr>
        <p:txBody>
          <a:bodyPr anchor="ctr">
            <a:normAutofit/>
          </a:bodyPr>
          <a:lstStyle/>
          <a:p>
            <a:r>
              <a:rPr lang="nl-NL" sz="4500" dirty="0">
                <a:solidFill>
                  <a:schemeClr val="bg1"/>
                </a:solidFill>
              </a:rPr>
              <a:t>Halverwege het 3</a:t>
            </a:r>
            <a:r>
              <a:rPr lang="nl-NL" sz="4500" baseline="30000" dirty="0">
                <a:solidFill>
                  <a:schemeClr val="bg1"/>
                </a:solidFill>
              </a:rPr>
              <a:t>e</a:t>
            </a:r>
            <a:r>
              <a:rPr lang="nl-NL" sz="4500" dirty="0">
                <a:solidFill>
                  <a:schemeClr val="bg1"/>
                </a:solidFill>
              </a:rPr>
              <a:t> jaar toch twijfel?</a:t>
            </a:r>
          </a:p>
        </p:txBody>
      </p:sp>
      <p:sp>
        <p:nvSpPr>
          <p:cNvPr id="3" name="Tijdelijke aanduiding voor inhoud 2">
            <a:extLst>
              <a:ext uri="{FF2B5EF4-FFF2-40B4-BE49-F238E27FC236}">
                <a16:creationId xmlns:a16="http://schemas.microsoft.com/office/drawing/2014/main" id="{F4C557C1-8ECF-9664-5A9C-DB1F29D8F52D}"/>
              </a:ext>
            </a:extLst>
          </p:cNvPr>
          <p:cNvSpPr>
            <a:spLocks noGrp="1"/>
          </p:cNvSpPr>
          <p:nvPr>
            <p:ph idx="1"/>
          </p:nvPr>
        </p:nvSpPr>
        <p:spPr>
          <a:xfrm>
            <a:off x="6464410" y="841247"/>
            <a:ext cx="4484536" cy="5340097"/>
          </a:xfrm>
        </p:spPr>
        <p:txBody>
          <a:bodyPr anchor="ctr">
            <a:normAutofit/>
          </a:bodyPr>
          <a:lstStyle/>
          <a:p>
            <a:r>
              <a:rPr lang="nl-NL" sz="2000" dirty="0">
                <a:solidFill>
                  <a:srgbClr val="242424"/>
                </a:solidFill>
              </a:rPr>
              <a:t>Wat zijn de opties als uw kind toch twijfelt tijdens de eerste maanden in het 3</a:t>
            </a:r>
            <a:r>
              <a:rPr lang="nl-NL" sz="2000" baseline="30000" dirty="0">
                <a:solidFill>
                  <a:srgbClr val="242424"/>
                </a:solidFill>
              </a:rPr>
              <a:t>e</a:t>
            </a:r>
            <a:r>
              <a:rPr lang="nl-NL" sz="2000" dirty="0">
                <a:solidFill>
                  <a:srgbClr val="242424"/>
                </a:solidFill>
              </a:rPr>
              <a:t> jaar?</a:t>
            </a:r>
          </a:p>
          <a:p>
            <a:r>
              <a:rPr lang="nl-NL" sz="2000" dirty="0">
                <a:solidFill>
                  <a:srgbClr val="242424"/>
                </a:solidFill>
              </a:rPr>
              <a:t>Gevolgen en mogelijkheden</a:t>
            </a:r>
          </a:p>
        </p:txBody>
      </p:sp>
      <p:sp>
        <p:nvSpPr>
          <p:cNvPr id="4" name="Rechthoek 3">
            <a:extLst>
              <a:ext uri="{FF2B5EF4-FFF2-40B4-BE49-F238E27FC236}">
                <a16:creationId xmlns:a16="http://schemas.microsoft.com/office/drawing/2014/main" id="{51ED6045-03B9-F647-B1FF-83F0415C8B64}"/>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120156733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20">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22"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el 1">
            <a:extLst>
              <a:ext uri="{FF2B5EF4-FFF2-40B4-BE49-F238E27FC236}">
                <a16:creationId xmlns:a16="http://schemas.microsoft.com/office/drawing/2014/main" id="{E37FBF74-755E-AAFF-6323-F4B28724BE3E}"/>
              </a:ext>
            </a:extLst>
          </p:cNvPr>
          <p:cNvSpPr>
            <a:spLocks noGrp="1"/>
          </p:cNvSpPr>
          <p:nvPr>
            <p:ph type="title"/>
          </p:nvPr>
        </p:nvSpPr>
        <p:spPr>
          <a:xfrm>
            <a:off x="786385" y="841248"/>
            <a:ext cx="5129600" cy="5340097"/>
          </a:xfrm>
        </p:spPr>
        <p:txBody>
          <a:bodyPr anchor="ctr">
            <a:normAutofit/>
          </a:bodyPr>
          <a:lstStyle/>
          <a:p>
            <a:r>
              <a:rPr lang="nl-NL" sz="4800" dirty="0">
                <a:solidFill>
                  <a:schemeClr val="bg1"/>
                </a:solidFill>
              </a:rPr>
              <a:t>Keuzeformulier invullen</a:t>
            </a:r>
          </a:p>
        </p:txBody>
      </p:sp>
      <p:sp>
        <p:nvSpPr>
          <p:cNvPr id="3" name="Tijdelijke aanduiding voor inhoud 2">
            <a:extLst>
              <a:ext uri="{FF2B5EF4-FFF2-40B4-BE49-F238E27FC236}">
                <a16:creationId xmlns:a16="http://schemas.microsoft.com/office/drawing/2014/main" id="{F4C557C1-8ECF-9664-5A9C-DB1F29D8F52D}"/>
              </a:ext>
            </a:extLst>
          </p:cNvPr>
          <p:cNvSpPr>
            <a:spLocks noGrp="1"/>
          </p:cNvSpPr>
          <p:nvPr>
            <p:ph idx="1"/>
          </p:nvPr>
        </p:nvSpPr>
        <p:spPr>
          <a:xfrm>
            <a:off x="6464410" y="841247"/>
            <a:ext cx="4484536" cy="5340097"/>
          </a:xfrm>
        </p:spPr>
        <p:txBody>
          <a:bodyPr anchor="ctr">
            <a:normAutofit/>
          </a:bodyPr>
          <a:lstStyle/>
          <a:p>
            <a:r>
              <a:rPr lang="nl-NL" sz="2000" dirty="0">
                <a:solidFill>
                  <a:schemeClr val="tx2"/>
                </a:solidFill>
              </a:rPr>
              <a:t>Vul naam en klas van de leerling in</a:t>
            </a:r>
          </a:p>
          <a:p>
            <a:r>
              <a:rPr lang="nl-NL" sz="2000" dirty="0">
                <a:solidFill>
                  <a:schemeClr val="tx2"/>
                </a:solidFill>
              </a:rPr>
              <a:t>Vink het juiste werkgebied aan</a:t>
            </a:r>
          </a:p>
          <a:p>
            <a:r>
              <a:rPr lang="nl-NL" sz="2000" dirty="0">
                <a:solidFill>
                  <a:schemeClr val="tx2"/>
                </a:solidFill>
              </a:rPr>
              <a:t>Noteer datum</a:t>
            </a:r>
          </a:p>
          <a:p>
            <a:r>
              <a:rPr lang="nl-NL" sz="2000" dirty="0">
                <a:solidFill>
                  <a:schemeClr val="tx2"/>
                </a:solidFill>
              </a:rPr>
              <a:t>Handtekening &amp; naam van de ouder invullen</a:t>
            </a:r>
          </a:p>
        </p:txBody>
      </p:sp>
      <p:sp>
        <p:nvSpPr>
          <p:cNvPr id="4" name="Rechthoek 3">
            <a:extLst>
              <a:ext uri="{FF2B5EF4-FFF2-40B4-BE49-F238E27FC236}">
                <a16:creationId xmlns:a16="http://schemas.microsoft.com/office/drawing/2014/main" id="{51ED6045-03B9-F647-B1FF-83F0415C8B64}"/>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162355488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20">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22"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el 1">
            <a:extLst>
              <a:ext uri="{FF2B5EF4-FFF2-40B4-BE49-F238E27FC236}">
                <a16:creationId xmlns:a16="http://schemas.microsoft.com/office/drawing/2014/main" id="{E37FBF74-755E-AAFF-6323-F4B28724BE3E}"/>
              </a:ext>
            </a:extLst>
          </p:cNvPr>
          <p:cNvSpPr>
            <a:spLocks noGrp="1"/>
          </p:cNvSpPr>
          <p:nvPr>
            <p:ph type="title"/>
          </p:nvPr>
        </p:nvSpPr>
        <p:spPr>
          <a:xfrm>
            <a:off x="786385" y="841248"/>
            <a:ext cx="5129600" cy="5340097"/>
          </a:xfrm>
        </p:spPr>
        <p:txBody>
          <a:bodyPr anchor="ctr">
            <a:normAutofit/>
          </a:bodyPr>
          <a:lstStyle/>
          <a:p>
            <a:r>
              <a:rPr lang="nl-NL" sz="4800" dirty="0">
                <a:solidFill>
                  <a:schemeClr val="bg1"/>
                </a:solidFill>
              </a:rPr>
              <a:t>Vragen?</a:t>
            </a:r>
          </a:p>
        </p:txBody>
      </p:sp>
      <p:sp>
        <p:nvSpPr>
          <p:cNvPr id="3" name="Tijdelijke aanduiding voor inhoud 2">
            <a:extLst>
              <a:ext uri="{FF2B5EF4-FFF2-40B4-BE49-F238E27FC236}">
                <a16:creationId xmlns:a16="http://schemas.microsoft.com/office/drawing/2014/main" id="{F4C557C1-8ECF-9664-5A9C-DB1F29D8F52D}"/>
              </a:ext>
            </a:extLst>
          </p:cNvPr>
          <p:cNvSpPr>
            <a:spLocks noGrp="1"/>
          </p:cNvSpPr>
          <p:nvPr>
            <p:ph idx="1"/>
          </p:nvPr>
        </p:nvSpPr>
        <p:spPr>
          <a:xfrm>
            <a:off x="6464410" y="841247"/>
            <a:ext cx="4484536" cy="5340097"/>
          </a:xfrm>
        </p:spPr>
        <p:txBody>
          <a:bodyPr anchor="ctr">
            <a:normAutofit/>
          </a:bodyPr>
          <a:lstStyle/>
          <a:p>
            <a:endParaRPr lang="nl-NL" sz="1800">
              <a:solidFill>
                <a:schemeClr val="tx2"/>
              </a:solidFill>
            </a:endParaRPr>
          </a:p>
        </p:txBody>
      </p:sp>
      <p:sp>
        <p:nvSpPr>
          <p:cNvPr id="4" name="Rechthoek 3">
            <a:extLst>
              <a:ext uri="{FF2B5EF4-FFF2-40B4-BE49-F238E27FC236}">
                <a16:creationId xmlns:a16="http://schemas.microsoft.com/office/drawing/2014/main" id="{51ED6045-03B9-F647-B1FF-83F0415C8B64}"/>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164454741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20">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22"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el 1">
            <a:extLst>
              <a:ext uri="{FF2B5EF4-FFF2-40B4-BE49-F238E27FC236}">
                <a16:creationId xmlns:a16="http://schemas.microsoft.com/office/drawing/2014/main" id="{E37FBF74-755E-AAFF-6323-F4B28724BE3E}"/>
              </a:ext>
            </a:extLst>
          </p:cNvPr>
          <p:cNvSpPr>
            <a:spLocks noGrp="1"/>
          </p:cNvSpPr>
          <p:nvPr>
            <p:ph type="title"/>
          </p:nvPr>
        </p:nvSpPr>
        <p:spPr>
          <a:xfrm>
            <a:off x="786385" y="841248"/>
            <a:ext cx="5129600" cy="5340097"/>
          </a:xfrm>
        </p:spPr>
        <p:txBody>
          <a:bodyPr anchor="ctr">
            <a:normAutofit/>
          </a:bodyPr>
          <a:lstStyle/>
          <a:p>
            <a:r>
              <a:rPr lang="nl-NL" sz="4800" dirty="0">
                <a:solidFill>
                  <a:schemeClr val="bg1"/>
                </a:solidFill>
              </a:rPr>
              <a:t>Het keuzemoment voor leerjaar 3 &amp; 4</a:t>
            </a:r>
            <a:br>
              <a:rPr lang="nl-NL" sz="4800" dirty="0">
                <a:solidFill>
                  <a:schemeClr val="bg1"/>
                </a:solidFill>
              </a:rPr>
            </a:br>
            <a:r>
              <a:rPr lang="nl-NL" sz="4800" dirty="0">
                <a:solidFill>
                  <a:schemeClr val="bg1"/>
                </a:solidFill>
              </a:rPr>
              <a:t>22 februari</a:t>
            </a:r>
          </a:p>
        </p:txBody>
      </p:sp>
      <p:graphicFrame>
        <p:nvGraphicFramePr>
          <p:cNvPr id="36" name="Tijdelijke aanduiding voor inhoud 2">
            <a:extLst>
              <a:ext uri="{FF2B5EF4-FFF2-40B4-BE49-F238E27FC236}">
                <a16:creationId xmlns:a16="http://schemas.microsoft.com/office/drawing/2014/main" id="{6541F2C4-E1BE-E1D6-9969-F23C1162DD10}"/>
              </a:ext>
            </a:extLst>
          </p:cNvPr>
          <p:cNvGraphicFramePr>
            <a:graphicFrameLocks noGrp="1"/>
          </p:cNvGraphicFramePr>
          <p:nvPr>
            <p:ph idx="1"/>
            <p:extLst>
              <p:ext uri="{D42A27DB-BD31-4B8C-83A1-F6EECF244321}">
                <p14:modId xmlns:p14="http://schemas.microsoft.com/office/powerpoint/2010/main" val="2286643596"/>
              </p:ext>
            </p:extLst>
          </p:nvPr>
        </p:nvGraphicFramePr>
        <p:xfrm>
          <a:off x="6464410" y="841247"/>
          <a:ext cx="4484536" cy="53400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hthoek 3">
            <a:extLst>
              <a:ext uri="{FF2B5EF4-FFF2-40B4-BE49-F238E27FC236}">
                <a16:creationId xmlns:a16="http://schemas.microsoft.com/office/drawing/2014/main" id="{51ED6045-03B9-F647-B1FF-83F0415C8B64}"/>
              </a:ext>
            </a:extLst>
          </p:cNvPr>
          <p:cNvSpPr/>
          <p:nvPr/>
        </p:nvSpPr>
        <p:spPr>
          <a:xfrm>
            <a:off x="0" y="4775200"/>
            <a:ext cx="1493520" cy="2082800"/>
          </a:xfrm>
          <a:prstGeom prst="rect">
            <a:avLst/>
          </a:prstGeom>
          <a:blipFill dpi="0" rotWithShape="1">
            <a:blip r:embed="rId7"/>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331049452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20">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22"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el 1">
            <a:extLst>
              <a:ext uri="{FF2B5EF4-FFF2-40B4-BE49-F238E27FC236}">
                <a16:creationId xmlns:a16="http://schemas.microsoft.com/office/drawing/2014/main" id="{E37FBF74-755E-AAFF-6323-F4B28724BE3E}"/>
              </a:ext>
            </a:extLst>
          </p:cNvPr>
          <p:cNvSpPr>
            <a:spLocks noGrp="1"/>
          </p:cNvSpPr>
          <p:nvPr>
            <p:ph type="title"/>
          </p:nvPr>
        </p:nvSpPr>
        <p:spPr>
          <a:xfrm>
            <a:off x="786385" y="841248"/>
            <a:ext cx="5129600" cy="5340097"/>
          </a:xfrm>
        </p:spPr>
        <p:txBody>
          <a:bodyPr anchor="ctr">
            <a:normAutofit/>
          </a:bodyPr>
          <a:lstStyle/>
          <a:p>
            <a:r>
              <a:rPr lang="nl-NL" sz="4800" dirty="0">
                <a:solidFill>
                  <a:schemeClr val="bg1"/>
                </a:solidFill>
              </a:rPr>
              <a:t>Vragen en opmerkingen voor het keuzemoment:</a:t>
            </a:r>
          </a:p>
        </p:txBody>
      </p:sp>
      <p:sp>
        <p:nvSpPr>
          <p:cNvPr id="3" name="Tijdelijke aanduiding voor inhoud 2">
            <a:extLst>
              <a:ext uri="{FF2B5EF4-FFF2-40B4-BE49-F238E27FC236}">
                <a16:creationId xmlns:a16="http://schemas.microsoft.com/office/drawing/2014/main" id="{F4C557C1-8ECF-9664-5A9C-DB1F29D8F52D}"/>
              </a:ext>
            </a:extLst>
          </p:cNvPr>
          <p:cNvSpPr>
            <a:spLocks noGrp="1"/>
          </p:cNvSpPr>
          <p:nvPr>
            <p:ph idx="1"/>
          </p:nvPr>
        </p:nvSpPr>
        <p:spPr>
          <a:xfrm>
            <a:off x="6464410" y="841247"/>
            <a:ext cx="4484536" cy="5340097"/>
          </a:xfrm>
        </p:spPr>
        <p:txBody>
          <a:bodyPr anchor="ctr">
            <a:normAutofit/>
          </a:bodyPr>
          <a:lstStyle/>
          <a:p>
            <a:r>
              <a:rPr lang="nl-NL" sz="2000" dirty="0">
                <a:solidFill>
                  <a:schemeClr val="tx2"/>
                </a:solidFill>
              </a:rPr>
              <a:t>Welke kwaliteiten heeft uw kind en wat vindt uw kind leuk om te doen?</a:t>
            </a:r>
          </a:p>
          <a:p>
            <a:r>
              <a:rPr lang="nl-NL" sz="2000" dirty="0">
                <a:solidFill>
                  <a:schemeClr val="tx2"/>
                </a:solidFill>
              </a:rPr>
              <a:t>Wat past er eigenlijk bij uw kind?</a:t>
            </a:r>
          </a:p>
          <a:p>
            <a:r>
              <a:rPr lang="nl-NL" sz="2000" dirty="0">
                <a:solidFill>
                  <a:schemeClr val="tx2"/>
                </a:solidFill>
              </a:rPr>
              <a:t>Welke eigenschappen passen er bij het werkgebied en past dit bij uw kind?</a:t>
            </a:r>
          </a:p>
          <a:p>
            <a:r>
              <a:rPr lang="nl-NL" sz="2000" dirty="0">
                <a:solidFill>
                  <a:schemeClr val="tx2"/>
                </a:solidFill>
              </a:rPr>
              <a:t>Aan het einde van de avond gaat uw kind zijn of haar keuze presenteren waarvan hij of zij zelf denkt dat dit bij hem of haar past. Ga hier ook samen over in gesprek!</a:t>
            </a:r>
          </a:p>
          <a:p>
            <a:endParaRPr lang="nl-NL" sz="2000" dirty="0">
              <a:solidFill>
                <a:schemeClr val="tx2"/>
              </a:solidFill>
            </a:endParaRPr>
          </a:p>
          <a:p>
            <a:r>
              <a:rPr lang="nl-NL" sz="2000" dirty="0">
                <a:solidFill>
                  <a:schemeClr val="tx2"/>
                </a:solidFill>
              </a:rPr>
              <a:t>Techniek? Het is belangrijk om rekenkundig inzicht te hebben. </a:t>
            </a:r>
          </a:p>
          <a:p>
            <a:r>
              <a:rPr lang="nl-NL" sz="2000" dirty="0">
                <a:solidFill>
                  <a:schemeClr val="tx2"/>
                </a:solidFill>
              </a:rPr>
              <a:t>De mogelijkheden qua werk in de zorg en techniek…</a:t>
            </a:r>
          </a:p>
          <a:p>
            <a:endParaRPr lang="nl-NL" sz="1800" dirty="0">
              <a:solidFill>
                <a:schemeClr val="tx2"/>
              </a:solidFill>
            </a:endParaRPr>
          </a:p>
          <a:p>
            <a:endParaRPr lang="nl-NL" sz="1800" dirty="0">
              <a:solidFill>
                <a:schemeClr val="tx2"/>
              </a:solidFill>
            </a:endParaRPr>
          </a:p>
        </p:txBody>
      </p:sp>
      <p:sp>
        <p:nvSpPr>
          <p:cNvPr id="4" name="Rechthoek 3">
            <a:extLst>
              <a:ext uri="{FF2B5EF4-FFF2-40B4-BE49-F238E27FC236}">
                <a16:creationId xmlns:a16="http://schemas.microsoft.com/office/drawing/2014/main" id="{51ED6045-03B9-F647-B1FF-83F0415C8B64}"/>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32625848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20">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22"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el 1">
            <a:extLst>
              <a:ext uri="{FF2B5EF4-FFF2-40B4-BE49-F238E27FC236}">
                <a16:creationId xmlns:a16="http://schemas.microsoft.com/office/drawing/2014/main" id="{E37FBF74-755E-AAFF-6323-F4B28724BE3E}"/>
              </a:ext>
            </a:extLst>
          </p:cNvPr>
          <p:cNvSpPr>
            <a:spLocks noGrp="1"/>
          </p:cNvSpPr>
          <p:nvPr>
            <p:ph type="title"/>
          </p:nvPr>
        </p:nvSpPr>
        <p:spPr>
          <a:xfrm>
            <a:off x="786385" y="841248"/>
            <a:ext cx="5129600" cy="5340097"/>
          </a:xfrm>
        </p:spPr>
        <p:txBody>
          <a:bodyPr anchor="ctr">
            <a:normAutofit/>
          </a:bodyPr>
          <a:lstStyle/>
          <a:p>
            <a:r>
              <a:rPr lang="nl-NL" sz="4800" dirty="0">
                <a:solidFill>
                  <a:schemeClr val="bg1"/>
                </a:solidFill>
              </a:rPr>
              <a:t>Hoe ziet de bovenbouw eruit?</a:t>
            </a:r>
          </a:p>
        </p:txBody>
      </p:sp>
      <p:sp>
        <p:nvSpPr>
          <p:cNvPr id="3" name="Tijdelijke aanduiding voor inhoud 2">
            <a:extLst>
              <a:ext uri="{FF2B5EF4-FFF2-40B4-BE49-F238E27FC236}">
                <a16:creationId xmlns:a16="http://schemas.microsoft.com/office/drawing/2014/main" id="{F4C557C1-8ECF-9664-5A9C-DB1F29D8F52D}"/>
              </a:ext>
            </a:extLst>
          </p:cNvPr>
          <p:cNvSpPr>
            <a:spLocks noGrp="1"/>
          </p:cNvSpPr>
          <p:nvPr>
            <p:ph idx="1"/>
          </p:nvPr>
        </p:nvSpPr>
        <p:spPr>
          <a:xfrm>
            <a:off x="6464410" y="841247"/>
            <a:ext cx="4484536" cy="5340097"/>
          </a:xfrm>
        </p:spPr>
        <p:txBody>
          <a:bodyPr anchor="ctr">
            <a:normAutofit/>
          </a:bodyPr>
          <a:lstStyle/>
          <a:p>
            <a:endParaRPr lang="nl-NL" sz="1800">
              <a:solidFill>
                <a:schemeClr val="tx2"/>
              </a:solidFill>
            </a:endParaRPr>
          </a:p>
        </p:txBody>
      </p:sp>
      <p:sp>
        <p:nvSpPr>
          <p:cNvPr id="4" name="Rechthoek 3">
            <a:extLst>
              <a:ext uri="{FF2B5EF4-FFF2-40B4-BE49-F238E27FC236}">
                <a16:creationId xmlns:a16="http://schemas.microsoft.com/office/drawing/2014/main" id="{51ED6045-03B9-F647-B1FF-83F0415C8B64}"/>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43067249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7"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8" name="Group 60">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62"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0" name="Group 64">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66"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2" name="Group 68">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83" name="Freeform: Shape 69">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4" name="Freeform: Shape 70">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5" name="Freeform: Shape 71">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 name="Freeform: Shape 72">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7" name="Freeform: Shape 73">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 name="Freeform: Shape 74">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6" name="Freeform: Shape 75">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12">
            <a:extLst>
              <a:ext uri="{FF2B5EF4-FFF2-40B4-BE49-F238E27FC236}">
                <a16:creationId xmlns:a16="http://schemas.microsoft.com/office/drawing/2014/main" id="{03B2EC66-A2D8-CD61-7241-45115FAE38F2}"/>
              </a:ext>
            </a:extLst>
          </p:cNvPr>
          <p:cNvSpPr>
            <a:spLocks noChangeArrowheads="1"/>
          </p:cNvSpPr>
          <p:nvPr/>
        </p:nvSpPr>
        <p:spPr bwMode="auto">
          <a:xfrm>
            <a:off x="7328027" y="3137885"/>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7" name="Rectangle 12">
            <a:extLst>
              <a:ext uri="{FF2B5EF4-FFF2-40B4-BE49-F238E27FC236}">
                <a16:creationId xmlns:a16="http://schemas.microsoft.com/office/drawing/2014/main" id="{E04AA4E5-DB31-A296-8226-23CD89406965}"/>
              </a:ext>
            </a:extLst>
          </p:cNvPr>
          <p:cNvSpPr>
            <a:spLocks noChangeArrowheads="1"/>
          </p:cNvSpPr>
          <p:nvPr/>
        </p:nvSpPr>
        <p:spPr bwMode="auto">
          <a:xfrm rot="631714">
            <a:off x="7446050" y="1481379"/>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8" name="Rectangle 2">
            <a:extLst>
              <a:ext uri="{FF2B5EF4-FFF2-40B4-BE49-F238E27FC236}">
                <a16:creationId xmlns:a16="http://schemas.microsoft.com/office/drawing/2014/main" id="{161FFF12-7B58-CF34-870E-1BF137181A74}"/>
              </a:ext>
            </a:extLst>
          </p:cNvPr>
          <p:cNvSpPr txBox="1">
            <a:spLocks noChangeArrowheads="1"/>
          </p:cNvSpPr>
          <p:nvPr/>
        </p:nvSpPr>
        <p:spPr>
          <a:xfrm>
            <a:off x="3799957" y="833381"/>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sp>
        <p:nvSpPr>
          <p:cNvPr id="10" name="PIJL-OMLAAG 6">
            <a:extLst>
              <a:ext uri="{FF2B5EF4-FFF2-40B4-BE49-F238E27FC236}">
                <a16:creationId xmlns:a16="http://schemas.microsoft.com/office/drawing/2014/main" id="{2C49924A-9ED5-F1EF-92C8-0C16C35F0D16}"/>
              </a:ext>
            </a:extLst>
          </p:cNvPr>
          <p:cNvSpPr/>
          <p:nvPr/>
        </p:nvSpPr>
        <p:spPr>
          <a:xfrm rot="9783952">
            <a:off x="8028014" y="4944057"/>
            <a:ext cx="961902" cy="1258784"/>
          </a:xfrm>
          <a:prstGeom prst="downArrow">
            <a:avLst/>
          </a:prstGeom>
          <a:solidFill>
            <a:srgbClr val="E74B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1" name="Rechthoek 10">
            <a:extLst>
              <a:ext uri="{FF2B5EF4-FFF2-40B4-BE49-F238E27FC236}">
                <a16:creationId xmlns:a16="http://schemas.microsoft.com/office/drawing/2014/main" id="{ED91BA29-C018-B5ED-A603-1570157F5744}"/>
              </a:ext>
            </a:extLst>
          </p:cNvPr>
          <p:cNvSpPr/>
          <p:nvPr/>
        </p:nvSpPr>
        <p:spPr>
          <a:xfrm>
            <a:off x="7001447" y="6099083"/>
            <a:ext cx="3230088" cy="316092"/>
          </a:xfrm>
          <a:prstGeom prst="rect">
            <a:avLst/>
          </a:prstGeom>
          <a:solidFill>
            <a:srgbClr val="E74B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dirty="0"/>
              <a:t>SCHOOLEXAMEN</a:t>
            </a:r>
          </a:p>
        </p:txBody>
      </p:sp>
      <p:sp>
        <p:nvSpPr>
          <p:cNvPr id="12" name="Rechthoek 11">
            <a:extLst>
              <a:ext uri="{FF2B5EF4-FFF2-40B4-BE49-F238E27FC236}">
                <a16:creationId xmlns:a16="http://schemas.microsoft.com/office/drawing/2014/main" id="{19316129-7886-DDDA-A238-DC37EF68A165}"/>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graphicFrame>
        <p:nvGraphicFramePr>
          <p:cNvPr id="2" name="Tabel 1">
            <a:extLst>
              <a:ext uri="{FF2B5EF4-FFF2-40B4-BE49-F238E27FC236}">
                <a16:creationId xmlns:a16="http://schemas.microsoft.com/office/drawing/2014/main" id="{E382D520-7C2A-EECF-1992-2E4B83191F55}"/>
              </a:ext>
            </a:extLst>
          </p:cNvPr>
          <p:cNvGraphicFramePr>
            <a:graphicFrameLocks noGrp="1"/>
          </p:cNvGraphicFramePr>
          <p:nvPr>
            <p:extLst>
              <p:ext uri="{D42A27DB-BD31-4B8C-83A1-F6EECF244321}">
                <p14:modId xmlns:p14="http://schemas.microsoft.com/office/powerpoint/2010/main" val="3467513602"/>
              </p:ext>
            </p:extLst>
          </p:nvPr>
        </p:nvGraphicFramePr>
        <p:xfrm>
          <a:off x="1891931" y="1015970"/>
          <a:ext cx="8573015" cy="4641508"/>
        </p:xfrm>
        <a:graphic>
          <a:graphicData uri="http://schemas.openxmlformats.org/drawingml/2006/table">
            <a:tbl>
              <a:tblPr/>
              <a:tblGrid>
                <a:gridCol w="3308831">
                  <a:extLst>
                    <a:ext uri="{9D8B030D-6E8A-4147-A177-3AD203B41FA5}">
                      <a16:colId xmlns:a16="http://schemas.microsoft.com/office/drawing/2014/main" val="20000"/>
                    </a:ext>
                  </a:extLst>
                </a:gridCol>
                <a:gridCol w="5264184">
                  <a:extLst>
                    <a:ext uri="{9D8B030D-6E8A-4147-A177-3AD203B41FA5}">
                      <a16:colId xmlns:a16="http://schemas.microsoft.com/office/drawing/2014/main" val="20001"/>
                    </a:ext>
                  </a:extLst>
                </a:gridCol>
              </a:tblGrid>
              <a:tr h="864613">
                <a:tc gridSpan="2">
                  <a:txBody>
                    <a:bodyPr/>
                    <a:lstStyle/>
                    <a:p>
                      <a:pPr algn="ctr" fontAlgn="b"/>
                      <a:r>
                        <a:rPr lang="nl-NL" sz="3200" b="1" i="0" u="none" strike="noStrike" dirty="0">
                          <a:solidFill>
                            <a:schemeClr val="tx1"/>
                          </a:solidFill>
                          <a:effectLst/>
                          <a:latin typeface="Calibri" panose="020F0502020204030204" pitchFamily="34" charset="0"/>
                        </a:rPr>
                        <a:t>Verplichte vakken</a:t>
                      </a:r>
                      <a:r>
                        <a:rPr lang="nl-NL" sz="3200" b="1" i="0" u="none" strike="noStrike" baseline="0" dirty="0">
                          <a:solidFill>
                            <a:schemeClr val="tx1"/>
                          </a:solidFill>
                          <a:effectLst/>
                          <a:latin typeface="Calibri" panose="020F0502020204030204" pitchFamily="34" charset="0"/>
                        </a:rPr>
                        <a:t> / D &amp; P</a:t>
                      </a:r>
                      <a:br>
                        <a:rPr lang="nl-NL" sz="3200" b="1" i="0" u="none" strike="noStrike" baseline="0" dirty="0">
                          <a:solidFill>
                            <a:schemeClr val="tx1"/>
                          </a:solidFill>
                          <a:effectLst/>
                          <a:latin typeface="Calibri" panose="020F0502020204030204" pitchFamily="34" charset="0"/>
                        </a:rPr>
                      </a:br>
                      <a:r>
                        <a:rPr lang="nl-NL" sz="3200" b="1" i="0" u="none" strike="noStrike" baseline="0" dirty="0">
                          <a:solidFill>
                            <a:schemeClr val="tx1"/>
                          </a:solidFill>
                          <a:effectLst/>
                          <a:latin typeface="Calibri" panose="020F0502020204030204" pitchFamily="34" charset="0"/>
                        </a:rPr>
                        <a:t>( voor iedereen hetzelfde )  </a:t>
                      </a:r>
                      <a:endParaRPr lang="nl-NL" sz="3200" b="1" i="0" u="none" strike="noStrike" dirty="0">
                        <a:solidFill>
                          <a:schemeClr val="tx1"/>
                        </a:solidFill>
                        <a:effectLst/>
                        <a:latin typeface="Calibri" panose="020F0502020204030204" pitchFamily="34" charset="0"/>
                      </a:endParaRPr>
                    </a:p>
                  </a:txBody>
                  <a:tcPr marL="6896" marR="6896" marT="68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4B6D"/>
                    </a:solidFill>
                  </a:tcPr>
                </a:tc>
                <a:tc hMerge="1">
                  <a:txBody>
                    <a:bodyPr/>
                    <a:lstStyle/>
                    <a:p>
                      <a:pPr algn="l" fontAlgn="b"/>
                      <a:endParaRPr lang="nl-NL" sz="1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33"/>
                    </a:solidFill>
                  </a:tcPr>
                </a:tc>
                <a:extLst>
                  <a:ext uri="{0D108BD9-81ED-4DB2-BD59-A6C34878D82A}">
                    <a16:rowId xmlns:a16="http://schemas.microsoft.com/office/drawing/2014/main" val="10000"/>
                  </a:ext>
                </a:extLst>
              </a:tr>
              <a:tr h="570620">
                <a:tc>
                  <a:txBody>
                    <a:bodyPr/>
                    <a:lstStyle/>
                    <a:p>
                      <a:pPr algn="l" fontAlgn="b"/>
                      <a:r>
                        <a:rPr lang="nl-NL" sz="2400" b="1" i="0" u="none" strike="noStrike" dirty="0">
                          <a:solidFill>
                            <a:schemeClr val="tx1"/>
                          </a:solidFill>
                          <a:effectLst/>
                          <a:latin typeface="Calibri" panose="020F0502020204030204" pitchFamily="34" charset="0"/>
                        </a:rPr>
                        <a:t>NEDERLANDS</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chemeClr val="tx1"/>
                          </a:solidFill>
                          <a:effectLst/>
                          <a:latin typeface="Calibri" panose="020F0502020204030204" pitchFamily="34" charset="0"/>
                        </a:rPr>
                        <a:t>Organiseren van een activiteit</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889798">
                <a:tc>
                  <a:txBody>
                    <a:bodyPr/>
                    <a:lstStyle/>
                    <a:p>
                      <a:pPr algn="l" fontAlgn="b"/>
                      <a:r>
                        <a:rPr lang="nl-NL" sz="2400" b="1" i="0" u="none" strike="noStrike" dirty="0">
                          <a:solidFill>
                            <a:schemeClr val="tx1"/>
                          </a:solidFill>
                          <a:effectLst/>
                          <a:latin typeface="Calibri" panose="020F0502020204030204" pitchFamily="34" charset="0"/>
                        </a:rPr>
                        <a:t>ENGELS</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nl-NL" sz="2400" b="1" i="0" u="none" strike="noStrike" dirty="0">
                          <a:solidFill>
                            <a:schemeClr val="tx1"/>
                          </a:solidFill>
                          <a:effectLst/>
                          <a:latin typeface="Calibri" panose="020F0502020204030204" pitchFamily="34" charset="0"/>
                        </a:rPr>
                        <a:t>Een product maken en verbeteren</a:t>
                      </a:r>
                    </a:p>
                    <a:p>
                      <a:pPr algn="l" fontAlgn="b"/>
                      <a:endParaRPr lang="nl-NL" sz="2400" b="1" i="0" u="none" strike="noStrike" dirty="0">
                        <a:solidFill>
                          <a:schemeClr val="tx1"/>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889798">
                <a:tc>
                  <a:txBody>
                    <a:bodyPr/>
                    <a:lstStyle/>
                    <a:p>
                      <a:pPr algn="l" fontAlgn="b"/>
                      <a:r>
                        <a:rPr lang="nl-NL" sz="2400" b="1" i="0" u="none" strike="noStrike" dirty="0">
                          <a:solidFill>
                            <a:schemeClr val="tx1"/>
                          </a:solidFill>
                          <a:effectLst/>
                          <a:latin typeface="Calibri" panose="020F0502020204030204" pitchFamily="34" charset="0"/>
                        </a:rPr>
                        <a:t>ECONOMIE</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nl-NL" sz="2400" b="1" i="0" u="none" strike="noStrike" dirty="0">
                          <a:solidFill>
                            <a:schemeClr val="tx1"/>
                          </a:solidFill>
                          <a:effectLst/>
                          <a:latin typeface="Calibri" panose="020F0502020204030204" pitchFamily="34" charset="0"/>
                        </a:rPr>
                        <a:t>Presenteren, promoten, verkopen</a:t>
                      </a:r>
                    </a:p>
                    <a:p>
                      <a:pPr algn="l" fontAlgn="b"/>
                      <a:endParaRPr lang="nl-NL" sz="2400" b="1" i="0" u="none" strike="noStrike" dirty="0">
                        <a:solidFill>
                          <a:schemeClr val="tx1"/>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570620">
                <a:tc>
                  <a:txBody>
                    <a:bodyPr/>
                    <a:lstStyle/>
                    <a:p>
                      <a:pPr algn="l" fontAlgn="b"/>
                      <a:r>
                        <a:rPr lang="nl-NL" sz="2400" b="1" i="0" u="none" strike="noStrike" dirty="0">
                          <a:solidFill>
                            <a:schemeClr val="tx1"/>
                          </a:solidFill>
                          <a:effectLst/>
                          <a:latin typeface="Calibri" panose="020F0502020204030204" pitchFamily="34" charset="0"/>
                        </a:rPr>
                        <a:t>LO</a:t>
                      </a:r>
                    </a:p>
                  </a:txBody>
                  <a:tcPr marL="6896" marR="6896" marT="6896" marB="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chemeClr val="tx1"/>
                          </a:solidFill>
                          <a:effectLst/>
                          <a:latin typeface="Calibri" panose="020F0502020204030204" pitchFamily="34" charset="0"/>
                        </a:rPr>
                        <a:t>Multimediaal product maken</a:t>
                      </a:r>
                    </a:p>
                  </a:txBody>
                  <a:tcPr marL="6896" marR="6896" marT="6896" marB="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595051">
                <a:tc>
                  <a:txBody>
                    <a:bodyPr/>
                    <a:lstStyle/>
                    <a:p>
                      <a:pPr algn="l" fontAlgn="b"/>
                      <a:r>
                        <a:rPr lang="nl-NL" sz="2400" b="1" i="0" u="none" strike="noStrike" dirty="0">
                          <a:solidFill>
                            <a:schemeClr val="tx1"/>
                          </a:solidFill>
                          <a:effectLst/>
                          <a:latin typeface="Calibri" panose="020F0502020204030204" pitchFamily="34" charset="0"/>
                        </a:rPr>
                        <a:t>MAATSCHAPPIJ-</a:t>
                      </a:r>
                    </a:p>
                    <a:p>
                      <a:pPr algn="l" fontAlgn="b"/>
                      <a:r>
                        <a:rPr lang="nl-NL" sz="2400" b="1" i="0" u="none" strike="noStrike" dirty="0">
                          <a:solidFill>
                            <a:schemeClr val="tx1"/>
                          </a:solidFill>
                          <a:effectLst/>
                          <a:latin typeface="Calibri" panose="020F0502020204030204" pitchFamily="34" charset="0"/>
                        </a:rPr>
                        <a:t>LEER</a:t>
                      </a:r>
                    </a:p>
                  </a:txBody>
                  <a:tcPr marL="6896" marR="6896" marT="6896" marB="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endParaRPr lang="nl-NL" sz="1400" b="1" i="0" u="none" strike="noStrike" dirty="0">
                        <a:solidFill>
                          <a:schemeClr val="tx1"/>
                        </a:solidFill>
                        <a:effectLst/>
                        <a:latin typeface="Calibri" panose="020F0502020204030204" pitchFamily="34" charset="0"/>
                      </a:endParaRPr>
                    </a:p>
                  </a:txBody>
                  <a:tcPr marL="6896" marR="6896" marT="6896" marB="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859453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300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300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20">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22"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el 1">
            <a:extLst>
              <a:ext uri="{FF2B5EF4-FFF2-40B4-BE49-F238E27FC236}">
                <a16:creationId xmlns:a16="http://schemas.microsoft.com/office/drawing/2014/main" id="{E37FBF74-755E-AAFF-6323-F4B28724BE3E}"/>
              </a:ext>
            </a:extLst>
          </p:cNvPr>
          <p:cNvSpPr>
            <a:spLocks noGrp="1"/>
          </p:cNvSpPr>
          <p:nvPr>
            <p:ph type="title"/>
          </p:nvPr>
        </p:nvSpPr>
        <p:spPr>
          <a:xfrm>
            <a:off x="786385" y="841248"/>
            <a:ext cx="5129600" cy="5340097"/>
          </a:xfrm>
        </p:spPr>
        <p:txBody>
          <a:bodyPr anchor="ctr">
            <a:normAutofit/>
          </a:bodyPr>
          <a:lstStyle/>
          <a:p>
            <a:r>
              <a:rPr lang="nl-NL" sz="4800" dirty="0">
                <a:solidFill>
                  <a:schemeClr val="bg1"/>
                </a:solidFill>
              </a:rPr>
              <a:t>Totaal overige vakken</a:t>
            </a:r>
          </a:p>
        </p:txBody>
      </p:sp>
      <p:sp>
        <p:nvSpPr>
          <p:cNvPr id="3" name="Tijdelijke aanduiding voor inhoud 2">
            <a:extLst>
              <a:ext uri="{FF2B5EF4-FFF2-40B4-BE49-F238E27FC236}">
                <a16:creationId xmlns:a16="http://schemas.microsoft.com/office/drawing/2014/main" id="{F4C557C1-8ECF-9664-5A9C-DB1F29D8F52D}"/>
              </a:ext>
            </a:extLst>
          </p:cNvPr>
          <p:cNvSpPr>
            <a:spLocks noGrp="1"/>
          </p:cNvSpPr>
          <p:nvPr>
            <p:ph idx="1"/>
          </p:nvPr>
        </p:nvSpPr>
        <p:spPr>
          <a:xfrm>
            <a:off x="6464410" y="841247"/>
            <a:ext cx="4484536" cy="5340097"/>
          </a:xfrm>
        </p:spPr>
        <p:txBody>
          <a:bodyPr anchor="ctr">
            <a:normAutofit/>
          </a:bodyPr>
          <a:lstStyle/>
          <a:p>
            <a:r>
              <a:rPr lang="nl-NL" sz="2000" dirty="0">
                <a:solidFill>
                  <a:schemeClr val="tx2"/>
                </a:solidFill>
              </a:rPr>
              <a:t>Nederlands</a:t>
            </a:r>
          </a:p>
          <a:p>
            <a:r>
              <a:rPr lang="nl-NL" sz="2000" dirty="0">
                <a:solidFill>
                  <a:schemeClr val="tx2"/>
                </a:solidFill>
              </a:rPr>
              <a:t>Engels</a:t>
            </a:r>
          </a:p>
          <a:p>
            <a:r>
              <a:rPr lang="nl-NL" sz="2000" dirty="0">
                <a:solidFill>
                  <a:schemeClr val="tx2"/>
                </a:solidFill>
              </a:rPr>
              <a:t>Biologie/wiskunde</a:t>
            </a:r>
          </a:p>
          <a:p>
            <a:r>
              <a:rPr lang="nl-NL" sz="2000" dirty="0">
                <a:solidFill>
                  <a:schemeClr val="tx2"/>
                </a:solidFill>
              </a:rPr>
              <a:t>Economie</a:t>
            </a:r>
          </a:p>
          <a:p>
            <a:r>
              <a:rPr lang="nl-NL" sz="2000" dirty="0">
                <a:solidFill>
                  <a:schemeClr val="tx2"/>
                </a:solidFill>
              </a:rPr>
              <a:t>Kunstvakken</a:t>
            </a:r>
          </a:p>
          <a:p>
            <a:r>
              <a:rPr lang="nl-NL" sz="2000" dirty="0">
                <a:solidFill>
                  <a:schemeClr val="tx2"/>
                </a:solidFill>
              </a:rPr>
              <a:t>LO </a:t>
            </a:r>
          </a:p>
          <a:p>
            <a:r>
              <a:rPr lang="nl-NL" sz="2000" dirty="0">
                <a:solidFill>
                  <a:schemeClr val="tx2"/>
                </a:solidFill>
              </a:rPr>
              <a:t>Maatschappijleer</a:t>
            </a:r>
          </a:p>
          <a:p>
            <a:r>
              <a:rPr lang="nl-NL" sz="2000" dirty="0">
                <a:solidFill>
                  <a:schemeClr val="tx2"/>
                </a:solidFill>
              </a:rPr>
              <a:t>Multimediaal product maken</a:t>
            </a:r>
          </a:p>
          <a:p>
            <a:r>
              <a:rPr lang="nl-NL" sz="2000" dirty="0" err="1">
                <a:solidFill>
                  <a:schemeClr val="tx2"/>
                </a:solidFill>
              </a:rPr>
              <a:t>Mentorles</a:t>
            </a:r>
            <a:endParaRPr lang="nl-NL" sz="2000" dirty="0">
              <a:solidFill>
                <a:schemeClr val="tx2"/>
              </a:solidFill>
            </a:endParaRPr>
          </a:p>
          <a:p>
            <a:r>
              <a:rPr lang="nl-NL" sz="2000" dirty="0">
                <a:solidFill>
                  <a:schemeClr val="tx2"/>
                </a:solidFill>
              </a:rPr>
              <a:t>Organiseren van een activiteit</a:t>
            </a:r>
          </a:p>
          <a:p>
            <a:r>
              <a:rPr lang="nl-NL" sz="2000" dirty="0">
                <a:solidFill>
                  <a:schemeClr val="tx2"/>
                </a:solidFill>
              </a:rPr>
              <a:t>Ondernemen</a:t>
            </a:r>
          </a:p>
          <a:p>
            <a:r>
              <a:rPr lang="nl-NL" sz="2000" dirty="0">
                <a:solidFill>
                  <a:schemeClr val="tx2"/>
                </a:solidFill>
              </a:rPr>
              <a:t>Presenteren en promoten</a:t>
            </a:r>
          </a:p>
        </p:txBody>
      </p:sp>
      <p:sp>
        <p:nvSpPr>
          <p:cNvPr id="4" name="Rechthoek 3">
            <a:extLst>
              <a:ext uri="{FF2B5EF4-FFF2-40B4-BE49-F238E27FC236}">
                <a16:creationId xmlns:a16="http://schemas.microsoft.com/office/drawing/2014/main" id="{51ED6045-03B9-F647-B1FF-83F0415C8B64}"/>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405044073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20">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22"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6" name="Freeform: Shape 25">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9" name="Freeform: Shape 28">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2" name="Freeform: Shape 31">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el 1">
            <a:extLst>
              <a:ext uri="{FF2B5EF4-FFF2-40B4-BE49-F238E27FC236}">
                <a16:creationId xmlns:a16="http://schemas.microsoft.com/office/drawing/2014/main" id="{E37FBF74-755E-AAFF-6323-F4B28724BE3E}"/>
              </a:ext>
            </a:extLst>
          </p:cNvPr>
          <p:cNvSpPr>
            <a:spLocks noGrp="1"/>
          </p:cNvSpPr>
          <p:nvPr>
            <p:ph type="title"/>
          </p:nvPr>
        </p:nvSpPr>
        <p:spPr>
          <a:xfrm>
            <a:off x="786385" y="841248"/>
            <a:ext cx="5129600" cy="5340097"/>
          </a:xfrm>
        </p:spPr>
        <p:txBody>
          <a:bodyPr anchor="ctr">
            <a:normAutofit/>
          </a:bodyPr>
          <a:lstStyle/>
          <a:p>
            <a:r>
              <a:rPr lang="nl-NL" sz="4800" dirty="0">
                <a:solidFill>
                  <a:schemeClr val="bg1"/>
                </a:solidFill>
              </a:rPr>
              <a:t>De 4 werkgebieden</a:t>
            </a:r>
          </a:p>
        </p:txBody>
      </p:sp>
      <p:sp>
        <p:nvSpPr>
          <p:cNvPr id="3" name="Tijdelijke aanduiding voor inhoud 2">
            <a:extLst>
              <a:ext uri="{FF2B5EF4-FFF2-40B4-BE49-F238E27FC236}">
                <a16:creationId xmlns:a16="http://schemas.microsoft.com/office/drawing/2014/main" id="{F4C557C1-8ECF-9664-5A9C-DB1F29D8F52D}"/>
              </a:ext>
            </a:extLst>
          </p:cNvPr>
          <p:cNvSpPr>
            <a:spLocks noGrp="1"/>
          </p:cNvSpPr>
          <p:nvPr>
            <p:ph idx="1"/>
          </p:nvPr>
        </p:nvSpPr>
        <p:spPr>
          <a:xfrm>
            <a:off x="6464410" y="841247"/>
            <a:ext cx="4484536" cy="5340097"/>
          </a:xfrm>
        </p:spPr>
        <p:txBody>
          <a:bodyPr anchor="ctr">
            <a:normAutofit/>
          </a:bodyPr>
          <a:lstStyle/>
          <a:p>
            <a:endParaRPr lang="nl-NL" sz="1800">
              <a:solidFill>
                <a:schemeClr val="tx2"/>
              </a:solidFill>
            </a:endParaRPr>
          </a:p>
        </p:txBody>
      </p:sp>
      <p:sp>
        <p:nvSpPr>
          <p:cNvPr id="4" name="Rechthoek 3">
            <a:extLst>
              <a:ext uri="{FF2B5EF4-FFF2-40B4-BE49-F238E27FC236}">
                <a16:creationId xmlns:a16="http://schemas.microsoft.com/office/drawing/2014/main" id="{51ED6045-03B9-F647-B1FF-83F0415C8B64}"/>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218841820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7"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8" name="Group 60">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62"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0" name="Group 64">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66"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2" name="Group 68">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83" name="Freeform: Shape 69">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4" name="Freeform: Shape 70">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5" name="Freeform: Shape 71">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 name="Freeform: Shape 72">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7" name="Freeform: Shape 73">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 name="Freeform: Shape 74">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6" name="Freeform: Shape 75">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12">
            <a:extLst>
              <a:ext uri="{FF2B5EF4-FFF2-40B4-BE49-F238E27FC236}">
                <a16:creationId xmlns:a16="http://schemas.microsoft.com/office/drawing/2014/main" id="{03B2EC66-A2D8-CD61-7241-45115FAE38F2}"/>
              </a:ext>
            </a:extLst>
          </p:cNvPr>
          <p:cNvSpPr>
            <a:spLocks noChangeArrowheads="1"/>
          </p:cNvSpPr>
          <p:nvPr/>
        </p:nvSpPr>
        <p:spPr bwMode="auto">
          <a:xfrm>
            <a:off x="7328027" y="3137885"/>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7" name="Rectangle 12">
            <a:extLst>
              <a:ext uri="{FF2B5EF4-FFF2-40B4-BE49-F238E27FC236}">
                <a16:creationId xmlns:a16="http://schemas.microsoft.com/office/drawing/2014/main" id="{E04AA4E5-DB31-A296-8226-23CD89406965}"/>
              </a:ext>
            </a:extLst>
          </p:cNvPr>
          <p:cNvSpPr>
            <a:spLocks noChangeArrowheads="1"/>
          </p:cNvSpPr>
          <p:nvPr/>
        </p:nvSpPr>
        <p:spPr bwMode="auto">
          <a:xfrm rot="631714">
            <a:off x="7446050" y="1481379"/>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8" name="Rectangle 2">
            <a:extLst>
              <a:ext uri="{FF2B5EF4-FFF2-40B4-BE49-F238E27FC236}">
                <a16:creationId xmlns:a16="http://schemas.microsoft.com/office/drawing/2014/main" id="{161FFF12-7B58-CF34-870E-1BF137181A74}"/>
              </a:ext>
            </a:extLst>
          </p:cNvPr>
          <p:cNvSpPr txBox="1">
            <a:spLocks noChangeArrowheads="1"/>
          </p:cNvSpPr>
          <p:nvPr/>
        </p:nvSpPr>
        <p:spPr>
          <a:xfrm>
            <a:off x="3799957" y="833381"/>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graphicFrame>
        <p:nvGraphicFramePr>
          <p:cNvPr id="9" name="Tabel 8">
            <a:extLst>
              <a:ext uri="{FF2B5EF4-FFF2-40B4-BE49-F238E27FC236}">
                <a16:creationId xmlns:a16="http://schemas.microsoft.com/office/drawing/2014/main" id="{E36FD455-3226-A402-4446-16230C552177}"/>
              </a:ext>
            </a:extLst>
          </p:cNvPr>
          <p:cNvGraphicFramePr>
            <a:graphicFrameLocks noGrp="1"/>
          </p:cNvGraphicFramePr>
          <p:nvPr>
            <p:extLst>
              <p:ext uri="{D42A27DB-BD31-4B8C-83A1-F6EECF244321}">
                <p14:modId xmlns:p14="http://schemas.microsoft.com/office/powerpoint/2010/main" val="3692551159"/>
              </p:ext>
            </p:extLst>
          </p:nvPr>
        </p:nvGraphicFramePr>
        <p:xfrm>
          <a:off x="1836445" y="1056170"/>
          <a:ext cx="8556195" cy="4380500"/>
        </p:xfrm>
        <a:graphic>
          <a:graphicData uri="http://schemas.openxmlformats.org/drawingml/2006/table">
            <a:tbl>
              <a:tblPr/>
              <a:tblGrid>
                <a:gridCol w="3117110">
                  <a:extLst>
                    <a:ext uri="{9D8B030D-6E8A-4147-A177-3AD203B41FA5}">
                      <a16:colId xmlns:a16="http://schemas.microsoft.com/office/drawing/2014/main" val="20000"/>
                    </a:ext>
                  </a:extLst>
                </a:gridCol>
                <a:gridCol w="5439085">
                  <a:extLst>
                    <a:ext uri="{9D8B030D-6E8A-4147-A177-3AD203B41FA5}">
                      <a16:colId xmlns:a16="http://schemas.microsoft.com/office/drawing/2014/main" val="20001"/>
                    </a:ext>
                  </a:extLst>
                </a:gridCol>
              </a:tblGrid>
              <a:tr h="1404106">
                <a:tc gridSpan="2">
                  <a:txBody>
                    <a:bodyPr/>
                    <a:lstStyle/>
                    <a:p>
                      <a:pPr algn="ctr" fontAlgn="b"/>
                      <a:r>
                        <a:rPr lang="nl-NL" sz="3200" b="1" i="0" u="none" strike="noStrike" dirty="0">
                          <a:solidFill>
                            <a:srgbClr val="000000"/>
                          </a:solidFill>
                          <a:effectLst/>
                          <a:latin typeface="Calibri" panose="020F0502020204030204" pitchFamily="34" charset="0"/>
                        </a:rPr>
                        <a:t>VAKKEN BIJ CARE</a:t>
                      </a:r>
                    </a:p>
                  </a:txBody>
                  <a:tcPr marL="6896" marR="6896" marT="68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4B6D"/>
                    </a:solidFill>
                  </a:tcPr>
                </a:tc>
                <a:tc hMerge="1">
                  <a:txBody>
                    <a:bodyPr/>
                    <a:lstStyle/>
                    <a:p>
                      <a:pPr algn="l" fontAlgn="b"/>
                      <a:endParaRPr lang="nl-NL" sz="1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33"/>
                    </a:solidFill>
                  </a:tcPr>
                </a:tc>
                <a:extLst>
                  <a:ext uri="{0D108BD9-81ED-4DB2-BD59-A6C34878D82A}">
                    <a16:rowId xmlns:a16="http://schemas.microsoft.com/office/drawing/2014/main" val="10000"/>
                  </a:ext>
                </a:extLst>
              </a:tr>
              <a:tr h="487685">
                <a:tc>
                  <a:txBody>
                    <a:bodyPr/>
                    <a:lstStyle/>
                    <a:p>
                      <a:pPr algn="l" fontAlgn="b"/>
                      <a:r>
                        <a:rPr lang="nl-NL" sz="2400" b="1" i="0" u="none" strike="noStrike" dirty="0">
                          <a:solidFill>
                            <a:srgbClr val="000000"/>
                          </a:solidFill>
                          <a:effectLst/>
                          <a:latin typeface="Calibri" panose="020F0502020204030204" pitchFamily="34" charset="0"/>
                        </a:rPr>
                        <a:t>BIOLOGIE</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 </a:t>
                      </a:r>
                      <a:r>
                        <a:rPr lang="nl-NL" sz="2400" b="1" i="0" u="none" strike="noStrike" dirty="0">
                          <a:solidFill>
                            <a:srgbClr val="FF0000"/>
                          </a:solidFill>
                          <a:effectLst/>
                          <a:latin typeface="Calibri" panose="020F0502020204030204" pitchFamily="34" charset="0"/>
                        </a:rPr>
                        <a:t>ONDERNEMEN ( Klas 3)</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957017">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 KENNISMAKING MET UITERLIJKE VERZORGING</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565347">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WELZIJN, KIND &amp; JONGEREN</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966345">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WELZIJN,</a:t>
                      </a:r>
                      <a:r>
                        <a:rPr lang="nl-NL" sz="2400" b="1" i="0" u="none" strike="noStrike" baseline="0" dirty="0">
                          <a:solidFill>
                            <a:srgbClr val="000000"/>
                          </a:solidFill>
                          <a:effectLst/>
                          <a:latin typeface="Calibri" panose="020F0502020204030204" pitchFamily="34" charset="0"/>
                        </a:rPr>
                        <a:t> VOLWASSENEN EN   OUDEREN</a:t>
                      </a:r>
                      <a:endParaRPr lang="nl-NL" sz="2400" b="1" i="0" u="none" strike="noStrike" dirty="0">
                        <a:solidFill>
                          <a:srgbClr val="000000"/>
                        </a:solidFill>
                        <a:effectLst/>
                        <a:latin typeface="Calibri" panose="020F0502020204030204" pitchFamily="34" charset="0"/>
                      </a:endParaRPr>
                    </a:p>
                  </a:txBody>
                  <a:tcPr marL="6896" marR="6896" marT="6896" marB="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0" name="PIJL-OMLAAG 6">
            <a:extLst>
              <a:ext uri="{FF2B5EF4-FFF2-40B4-BE49-F238E27FC236}">
                <a16:creationId xmlns:a16="http://schemas.microsoft.com/office/drawing/2014/main" id="{2C49924A-9ED5-F1EF-92C8-0C16C35F0D16}"/>
              </a:ext>
            </a:extLst>
          </p:cNvPr>
          <p:cNvSpPr/>
          <p:nvPr/>
        </p:nvSpPr>
        <p:spPr>
          <a:xfrm rot="9783952">
            <a:off x="8028014" y="4944057"/>
            <a:ext cx="961902" cy="1258784"/>
          </a:xfrm>
          <a:prstGeom prst="downArrow">
            <a:avLst/>
          </a:prstGeom>
          <a:solidFill>
            <a:srgbClr val="E74B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1" name="Rechthoek 10">
            <a:extLst>
              <a:ext uri="{FF2B5EF4-FFF2-40B4-BE49-F238E27FC236}">
                <a16:creationId xmlns:a16="http://schemas.microsoft.com/office/drawing/2014/main" id="{ED91BA29-C018-B5ED-A603-1570157F5744}"/>
              </a:ext>
            </a:extLst>
          </p:cNvPr>
          <p:cNvSpPr/>
          <p:nvPr/>
        </p:nvSpPr>
        <p:spPr>
          <a:xfrm>
            <a:off x="7001447" y="6099083"/>
            <a:ext cx="3230088" cy="316092"/>
          </a:xfrm>
          <a:prstGeom prst="rect">
            <a:avLst/>
          </a:prstGeom>
          <a:solidFill>
            <a:srgbClr val="E74B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dirty="0"/>
              <a:t>SCHOOLEXAMEN</a:t>
            </a:r>
          </a:p>
        </p:txBody>
      </p:sp>
      <p:sp>
        <p:nvSpPr>
          <p:cNvPr id="12" name="Rechthoek 11">
            <a:extLst>
              <a:ext uri="{FF2B5EF4-FFF2-40B4-BE49-F238E27FC236}">
                <a16:creationId xmlns:a16="http://schemas.microsoft.com/office/drawing/2014/main" id="{19316129-7886-DDDA-A238-DC37EF68A165}"/>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498626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300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300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7"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8" name="Group 60">
            <a:extLst>
              <a:ext uri="{FF2B5EF4-FFF2-40B4-BE49-F238E27FC236}">
                <a16:creationId xmlns:a16="http://schemas.microsoft.com/office/drawing/2014/main" id="{97264A61-6AE3-4DC0-A455-5EDC604E394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62" name="Color Cover">
              <a:extLst>
                <a:ext uri="{FF2B5EF4-FFF2-40B4-BE49-F238E27FC236}">
                  <a16:creationId xmlns:a16="http://schemas.microsoft.com/office/drawing/2014/main" id="{2F23900D-D5D0-4EE8-80F4-D25038DE24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Color Cover">
              <a:extLst>
                <a:ext uri="{FF2B5EF4-FFF2-40B4-BE49-F238E27FC236}">
                  <a16:creationId xmlns:a16="http://schemas.microsoft.com/office/drawing/2014/main" id="{C55310DE-258B-4134-9DA8-DC4C2D0EBE7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0" name="Group 64">
            <a:extLst>
              <a:ext uri="{FF2B5EF4-FFF2-40B4-BE49-F238E27FC236}">
                <a16:creationId xmlns:a16="http://schemas.microsoft.com/office/drawing/2014/main" id="{D691EE10-D5F3-48FA-BE55-F24A0BE59EF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66" name="Color">
              <a:extLst>
                <a:ext uri="{FF2B5EF4-FFF2-40B4-BE49-F238E27FC236}">
                  <a16:creationId xmlns:a16="http://schemas.microsoft.com/office/drawing/2014/main" id="{7EF3BBC7-022F-4CD5-BE8E-BD8206C4BB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Color">
              <a:extLst>
                <a:ext uri="{FF2B5EF4-FFF2-40B4-BE49-F238E27FC236}">
                  <a16:creationId xmlns:a16="http://schemas.microsoft.com/office/drawing/2014/main" id="{A877CB3E-FE2B-43A7-A987-F921A92494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2" name="Group 68">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83" name="Freeform: Shape 69">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4" name="Freeform: Shape 70">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5" name="Freeform: Shape 71">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 name="Freeform: Shape 72">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7" name="Freeform: Shape 73">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5" name="Freeform: Shape 74">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6" name="Freeform: Shape 75">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 name="Rectangle 12">
            <a:extLst>
              <a:ext uri="{FF2B5EF4-FFF2-40B4-BE49-F238E27FC236}">
                <a16:creationId xmlns:a16="http://schemas.microsoft.com/office/drawing/2014/main" id="{03B2EC66-A2D8-CD61-7241-45115FAE38F2}"/>
              </a:ext>
            </a:extLst>
          </p:cNvPr>
          <p:cNvSpPr>
            <a:spLocks noChangeArrowheads="1"/>
          </p:cNvSpPr>
          <p:nvPr/>
        </p:nvSpPr>
        <p:spPr bwMode="auto">
          <a:xfrm>
            <a:off x="7328027" y="3137885"/>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7" name="Rectangle 12">
            <a:extLst>
              <a:ext uri="{FF2B5EF4-FFF2-40B4-BE49-F238E27FC236}">
                <a16:creationId xmlns:a16="http://schemas.microsoft.com/office/drawing/2014/main" id="{E04AA4E5-DB31-A296-8226-23CD89406965}"/>
              </a:ext>
            </a:extLst>
          </p:cNvPr>
          <p:cNvSpPr>
            <a:spLocks noChangeArrowheads="1"/>
          </p:cNvSpPr>
          <p:nvPr/>
        </p:nvSpPr>
        <p:spPr bwMode="auto">
          <a:xfrm rot="631714">
            <a:off x="7446050" y="1481379"/>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8" name="Rectangle 2">
            <a:extLst>
              <a:ext uri="{FF2B5EF4-FFF2-40B4-BE49-F238E27FC236}">
                <a16:creationId xmlns:a16="http://schemas.microsoft.com/office/drawing/2014/main" id="{161FFF12-7B58-CF34-870E-1BF137181A74}"/>
              </a:ext>
            </a:extLst>
          </p:cNvPr>
          <p:cNvSpPr txBox="1">
            <a:spLocks noChangeArrowheads="1"/>
          </p:cNvSpPr>
          <p:nvPr/>
        </p:nvSpPr>
        <p:spPr>
          <a:xfrm>
            <a:off x="3799957" y="833381"/>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sp>
        <p:nvSpPr>
          <p:cNvPr id="10" name="PIJL-OMLAAG 6">
            <a:extLst>
              <a:ext uri="{FF2B5EF4-FFF2-40B4-BE49-F238E27FC236}">
                <a16:creationId xmlns:a16="http://schemas.microsoft.com/office/drawing/2014/main" id="{2C49924A-9ED5-F1EF-92C8-0C16C35F0D16}"/>
              </a:ext>
            </a:extLst>
          </p:cNvPr>
          <p:cNvSpPr/>
          <p:nvPr/>
        </p:nvSpPr>
        <p:spPr>
          <a:xfrm rot="9783952">
            <a:off x="6147194" y="4935631"/>
            <a:ext cx="961902" cy="1258784"/>
          </a:xfrm>
          <a:prstGeom prst="downArrow">
            <a:avLst/>
          </a:prstGeom>
          <a:solidFill>
            <a:srgbClr val="E8207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1" name="Rechthoek 10">
            <a:extLst>
              <a:ext uri="{FF2B5EF4-FFF2-40B4-BE49-F238E27FC236}">
                <a16:creationId xmlns:a16="http://schemas.microsoft.com/office/drawing/2014/main" id="{ED91BA29-C018-B5ED-A603-1570157F5744}"/>
              </a:ext>
            </a:extLst>
          </p:cNvPr>
          <p:cNvSpPr/>
          <p:nvPr/>
        </p:nvSpPr>
        <p:spPr>
          <a:xfrm>
            <a:off x="5120627" y="6090657"/>
            <a:ext cx="3230088" cy="316092"/>
          </a:xfrm>
          <a:prstGeom prst="rect">
            <a:avLst/>
          </a:prstGeom>
          <a:solidFill>
            <a:srgbClr val="E8207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dirty="0"/>
              <a:t>SCHOOLEXAMEN</a:t>
            </a:r>
          </a:p>
        </p:txBody>
      </p:sp>
      <p:sp>
        <p:nvSpPr>
          <p:cNvPr id="2" name="Rechthoek 1">
            <a:extLst>
              <a:ext uri="{FF2B5EF4-FFF2-40B4-BE49-F238E27FC236}">
                <a16:creationId xmlns:a16="http://schemas.microsoft.com/office/drawing/2014/main" id="{D5647ED7-88A1-3A69-3D14-C097043C9D8E}"/>
              </a:ext>
            </a:extLst>
          </p:cNvPr>
          <p:cNvSpPr/>
          <p:nvPr/>
        </p:nvSpPr>
        <p:spPr>
          <a:xfrm>
            <a:off x="0" y="4775200"/>
            <a:ext cx="1493520" cy="20828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 name="Rectangle 12">
            <a:extLst>
              <a:ext uri="{FF2B5EF4-FFF2-40B4-BE49-F238E27FC236}">
                <a16:creationId xmlns:a16="http://schemas.microsoft.com/office/drawing/2014/main" id="{51EEDC1F-91A6-B414-82A0-20EF5820522E}"/>
              </a:ext>
            </a:extLst>
          </p:cNvPr>
          <p:cNvSpPr>
            <a:spLocks noChangeArrowheads="1"/>
          </p:cNvSpPr>
          <p:nvPr/>
        </p:nvSpPr>
        <p:spPr bwMode="auto">
          <a:xfrm>
            <a:off x="4211638" y="2997200"/>
            <a:ext cx="4824412" cy="1655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tabLst>
                <a:tab pos="1339850" algn="l"/>
              </a:tabLst>
              <a:defRPr sz="3200">
                <a:solidFill>
                  <a:schemeClr val="tx1"/>
                </a:solidFill>
                <a:latin typeface="TarzanaNarrow"/>
              </a:defRPr>
            </a:lvl1pPr>
            <a:lvl2pPr marL="742950" indent="-285750" eaLnBrk="0" hangingPunct="0">
              <a:spcBef>
                <a:spcPct val="20000"/>
              </a:spcBef>
              <a:buChar char="–"/>
              <a:tabLst>
                <a:tab pos="1339850" algn="l"/>
              </a:tabLst>
              <a:defRPr sz="2800">
                <a:solidFill>
                  <a:schemeClr val="tx1"/>
                </a:solidFill>
                <a:latin typeface="TarzanaNarrow"/>
              </a:defRPr>
            </a:lvl2pPr>
            <a:lvl3pPr marL="1143000" indent="-228600" eaLnBrk="0" hangingPunct="0">
              <a:spcBef>
                <a:spcPct val="20000"/>
              </a:spcBef>
              <a:buChar char="•"/>
              <a:tabLst>
                <a:tab pos="1339850" algn="l"/>
              </a:tabLst>
              <a:defRPr sz="2400">
                <a:solidFill>
                  <a:schemeClr val="tx1"/>
                </a:solidFill>
                <a:latin typeface="TarzanaNarrow"/>
              </a:defRPr>
            </a:lvl3pPr>
            <a:lvl4pPr marL="1600200" indent="-228600" eaLnBrk="0" hangingPunct="0">
              <a:spcBef>
                <a:spcPct val="20000"/>
              </a:spcBef>
              <a:buChar char="–"/>
              <a:tabLst>
                <a:tab pos="1339850" algn="l"/>
              </a:tabLst>
              <a:defRPr sz="2000">
                <a:solidFill>
                  <a:schemeClr val="tx1"/>
                </a:solidFill>
                <a:latin typeface="TarzanaNarrow"/>
              </a:defRPr>
            </a:lvl4pPr>
            <a:lvl5pPr marL="2057400" indent="-228600" eaLnBrk="0" hangingPunct="0">
              <a:spcBef>
                <a:spcPct val="20000"/>
              </a:spcBef>
              <a:buChar char="»"/>
              <a:tabLst>
                <a:tab pos="1339850" algn="l"/>
              </a:tabLst>
              <a:defRPr sz="2000">
                <a:solidFill>
                  <a:schemeClr val="tx1"/>
                </a:solidFill>
                <a:latin typeface="TarzanaNarrow"/>
              </a:defRPr>
            </a:lvl5pPr>
            <a:lvl6pPr marL="2514600" indent="-228600" eaLnBrk="0" fontAlgn="base" hangingPunct="0">
              <a:spcBef>
                <a:spcPct val="20000"/>
              </a:spcBef>
              <a:spcAft>
                <a:spcPct val="0"/>
              </a:spcAft>
              <a:buChar char="»"/>
              <a:tabLst>
                <a:tab pos="1339850" algn="l"/>
              </a:tabLst>
              <a:defRPr sz="2000">
                <a:solidFill>
                  <a:schemeClr val="tx1"/>
                </a:solidFill>
                <a:latin typeface="TarzanaNarrow"/>
              </a:defRPr>
            </a:lvl6pPr>
            <a:lvl7pPr marL="2971800" indent="-228600" eaLnBrk="0" fontAlgn="base" hangingPunct="0">
              <a:spcBef>
                <a:spcPct val="20000"/>
              </a:spcBef>
              <a:spcAft>
                <a:spcPct val="0"/>
              </a:spcAft>
              <a:buChar char="»"/>
              <a:tabLst>
                <a:tab pos="1339850" algn="l"/>
              </a:tabLst>
              <a:defRPr sz="2000">
                <a:solidFill>
                  <a:schemeClr val="tx1"/>
                </a:solidFill>
                <a:latin typeface="TarzanaNarrow"/>
              </a:defRPr>
            </a:lvl7pPr>
            <a:lvl8pPr marL="3429000" indent="-228600" eaLnBrk="0" fontAlgn="base" hangingPunct="0">
              <a:spcBef>
                <a:spcPct val="20000"/>
              </a:spcBef>
              <a:spcAft>
                <a:spcPct val="0"/>
              </a:spcAft>
              <a:buChar char="»"/>
              <a:tabLst>
                <a:tab pos="1339850" algn="l"/>
              </a:tabLst>
              <a:defRPr sz="2000">
                <a:solidFill>
                  <a:schemeClr val="tx1"/>
                </a:solidFill>
                <a:latin typeface="TarzanaNarrow"/>
              </a:defRPr>
            </a:lvl8pPr>
            <a:lvl9pPr marL="3886200" indent="-228600" eaLnBrk="0" fontAlgn="base" hangingPunct="0">
              <a:spcBef>
                <a:spcPct val="20000"/>
              </a:spcBef>
              <a:spcAft>
                <a:spcPct val="0"/>
              </a:spcAft>
              <a:buChar char="»"/>
              <a:tabLst>
                <a:tab pos="1339850" algn="l"/>
              </a:tabLst>
              <a:defRPr sz="2000">
                <a:solidFill>
                  <a:schemeClr val="tx1"/>
                </a:solidFill>
                <a:latin typeface="TarzanaNarrow"/>
              </a:defRPr>
            </a:lvl9pPr>
          </a:lstStyle>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dirty="0">
                <a:latin typeface="Arial" pitchFamily="34" charset="0"/>
              </a:rPr>
              <a:t>	</a:t>
            </a:r>
          </a:p>
          <a:p>
            <a:pPr eaLnBrk="1" hangingPunct="1">
              <a:spcBef>
                <a:spcPct val="0"/>
              </a:spcBef>
              <a:buFontTx/>
              <a:buNone/>
            </a:pPr>
            <a:r>
              <a:rPr lang="nl-NL" altLang="nl-NL" sz="2400" b="1" dirty="0">
                <a:latin typeface="Arial" pitchFamily="34" charset="0"/>
              </a:rPr>
              <a:t> </a:t>
            </a:r>
          </a:p>
          <a:p>
            <a:pPr eaLnBrk="1" hangingPunct="1">
              <a:spcBef>
                <a:spcPct val="0"/>
              </a:spcBef>
              <a:buFontTx/>
              <a:buNone/>
            </a:pPr>
            <a:endParaRPr lang="nl-NL" altLang="nl-NL" sz="2400" b="1" dirty="0">
              <a:latin typeface="Arial" pitchFamily="34" charset="0"/>
            </a:endParaRP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4" name="Rectangle 12">
            <a:extLst>
              <a:ext uri="{FF2B5EF4-FFF2-40B4-BE49-F238E27FC236}">
                <a16:creationId xmlns:a16="http://schemas.microsoft.com/office/drawing/2014/main" id="{BB550343-6521-B1F7-EA5F-6AE4E3FB9C83}"/>
              </a:ext>
            </a:extLst>
          </p:cNvPr>
          <p:cNvSpPr>
            <a:spLocks noChangeArrowheads="1"/>
          </p:cNvSpPr>
          <p:nvPr/>
        </p:nvSpPr>
        <p:spPr bwMode="auto">
          <a:xfrm rot="631714">
            <a:off x="4329661" y="1340694"/>
            <a:ext cx="4140200" cy="1655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eaLnBrk="0" hangingPunct="0">
              <a:spcBef>
                <a:spcPct val="20000"/>
              </a:spcBef>
              <a:buChar char="•"/>
              <a:defRPr sz="3200">
                <a:solidFill>
                  <a:schemeClr val="tx1"/>
                </a:solidFill>
                <a:latin typeface="TarzanaNarrow"/>
              </a:defRPr>
            </a:lvl1pPr>
            <a:lvl2pPr marL="742950" indent="-285750" eaLnBrk="0" hangingPunct="0">
              <a:spcBef>
                <a:spcPct val="20000"/>
              </a:spcBef>
              <a:buChar char="–"/>
              <a:defRPr sz="2800">
                <a:solidFill>
                  <a:schemeClr val="tx1"/>
                </a:solidFill>
                <a:latin typeface="TarzanaNarrow"/>
              </a:defRPr>
            </a:lvl2pPr>
            <a:lvl3pPr marL="1143000" indent="-228600" eaLnBrk="0" hangingPunct="0">
              <a:spcBef>
                <a:spcPct val="20000"/>
              </a:spcBef>
              <a:buChar char="•"/>
              <a:defRPr sz="2400">
                <a:solidFill>
                  <a:schemeClr val="tx1"/>
                </a:solidFill>
                <a:latin typeface="TarzanaNarrow"/>
              </a:defRPr>
            </a:lvl3pPr>
            <a:lvl4pPr marL="1600200" indent="-228600" eaLnBrk="0" hangingPunct="0">
              <a:spcBef>
                <a:spcPct val="20000"/>
              </a:spcBef>
              <a:buChar char="–"/>
              <a:defRPr sz="2000">
                <a:solidFill>
                  <a:schemeClr val="tx1"/>
                </a:solidFill>
                <a:latin typeface="TarzanaNarrow"/>
              </a:defRPr>
            </a:lvl4pPr>
            <a:lvl5pPr marL="2057400" indent="-228600" eaLnBrk="0" hangingPunct="0">
              <a:spcBef>
                <a:spcPct val="20000"/>
              </a:spcBef>
              <a:buChar char="»"/>
              <a:defRPr sz="2000">
                <a:solidFill>
                  <a:schemeClr val="tx1"/>
                </a:solidFill>
                <a:latin typeface="TarzanaNarrow"/>
              </a:defRPr>
            </a:lvl5pPr>
            <a:lvl6pPr marL="2514600" indent="-228600" eaLnBrk="0" fontAlgn="base" hangingPunct="0">
              <a:spcBef>
                <a:spcPct val="20000"/>
              </a:spcBef>
              <a:spcAft>
                <a:spcPct val="0"/>
              </a:spcAft>
              <a:buChar char="»"/>
              <a:defRPr sz="2000">
                <a:solidFill>
                  <a:schemeClr val="tx1"/>
                </a:solidFill>
                <a:latin typeface="TarzanaNarrow"/>
              </a:defRPr>
            </a:lvl6pPr>
            <a:lvl7pPr marL="2971800" indent="-228600" eaLnBrk="0" fontAlgn="base" hangingPunct="0">
              <a:spcBef>
                <a:spcPct val="20000"/>
              </a:spcBef>
              <a:spcAft>
                <a:spcPct val="0"/>
              </a:spcAft>
              <a:buChar char="»"/>
              <a:defRPr sz="2000">
                <a:solidFill>
                  <a:schemeClr val="tx1"/>
                </a:solidFill>
                <a:latin typeface="TarzanaNarrow"/>
              </a:defRPr>
            </a:lvl7pPr>
            <a:lvl8pPr marL="3429000" indent="-228600" eaLnBrk="0" fontAlgn="base" hangingPunct="0">
              <a:spcBef>
                <a:spcPct val="20000"/>
              </a:spcBef>
              <a:spcAft>
                <a:spcPct val="0"/>
              </a:spcAft>
              <a:buChar char="»"/>
              <a:defRPr sz="2000">
                <a:solidFill>
                  <a:schemeClr val="tx1"/>
                </a:solidFill>
                <a:latin typeface="TarzanaNarrow"/>
              </a:defRPr>
            </a:lvl8pPr>
            <a:lvl9pPr marL="3886200" indent="-228600" eaLnBrk="0" fontAlgn="base" hangingPunct="0">
              <a:spcBef>
                <a:spcPct val="20000"/>
              </a:spcBef>
              <a:spcAft>
                <a:spcPct val="0"/>
              </a:spcAft>
              <a:buChar char="»"/>
              <a:defRPr sz="2000">
                <a:solidFill>
                  <a:schemeClr val="tx1"/>
                </a:solidFill>
                <a:latin typeface="TarzanaNarrow"/>
              </a:defRPr>
            </a:lvl9pPr>
          </a:lstStyle>
          <a:p>
            <a:pPr eaLnBrk="1" hangingPunct="1">
              <a:buClr>
                <a:srgbClr val="009900"/>
              </a:buClr>
              <a:buSzPct val="115000"/>
              <a:buFont typeface="Times"/>
              <a:buNone/>
            </a:pPr>
            <a:r>
              <a:rPr lang="nl-NL" altLang="nl-NL" sz="2400" dirty="0">
                <a:latin typeface="Arial Narrow" pitchFamily="34" charset="0"/>
              </a:rPr>
              <a:t>			</a:t>
            </a:r>
          </a:p>
          <a:p>
            <a:pPr eaLnBrk="1" hangingPunct="1">
              <a:buClr>
                <a:srgbClr val="009900"/>
              </a:buClr>
              <a:buSzPct val="115000"/>
              <a:buFont typeface="Times"/>
              <a:buNone/>
            </a:pPr>
            <a:r>
              <a:rPr lang="nl-NL" altLang="nl-NL" sz="2400" b="1" dirty="0">
                <a:latin typeface="Arial Narrow" pitchFamily="34" charset="0"/>
              </a:rPr>
              <a:t>	</a:t>
            </a:r>
          </a:p>
          <a:p>
            <a:pPr eaLnBrk="1" hangingPunct="1">
              <a:buClr>
                <a:srgbClr val="009900"/>
              </a:buClr>
              <a:buSzPct val="115000"/>
              <a:buFont typeface="Times"/>
              <a:buNone/>
            </a:pPr>
            <a:endParaRPr lang="nl-NL" altLang="nl-NL" sz="2400" b="1" dirty="0">
              <a:latin typeface="Arial Narrow" pitchFamily="34" charset="0"/>
            </a:endParaRPr>
          </a:p>
        </p:txBody>
      </p:sp>
      <p:sp>
        <p:nvSpPr>
          <p:cNvPr id="5" name="Rectangle 2">
            <a:extLst>
              <a:ext uri="{FF2B5EF4-FFF2-40B4-BE49-F238E27FC236}">
                <a16:creationId xmlns:a16="http://schemas.microsoft.com/office/drawing/2014/main" id="{B3D4A104-E5FC-11A2-6D75-BF3A6F5B9744}"/>
              </a:ext>
            </a:extLst>
          </p:cNvPr>
          <p:cNvSpPr txBox="1">
            <a:spLocks noChangeArrowheads="1"/>
          </p:cNvSpPr>
          <p:nvPr/>
        </p:nvSpPr>
        <p:spPr>
          <a:xfrm>
            <a:off x="683568" y="692696"/>
            <a:ext cx="7272808" cy="4104456"/>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br>
              <a:rPr lang="nl-NL" altLang="nl-NL">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br>
              <a:rPr lang="nl-NL" altLang="nl-NL" sz="5300" b="1">
                <a:solidFill>
                  <a:srgbClr val="863E86"/>
                </a:solidFill>
              </a:rPr>
            </a:br>
            <a:endParaRPr lang="nl-NL" altLang="nl-NL" sz="5300" b="1" dirty="0">
              <a:solidFill>
                <a:srgbClr val="863E86"/>
              </a:solidFill>
            </a:endParaRPr>
          </a:p>
        </p:txBody>
      </p:sp>
      <p:graphicFrame>
        <p:nvGraphicFramePr>
          <p:cNvPr id="12" name="Tabel 11">
            <a:extLst>
              <a:ext uri="{FF2B5EF4-FFF2-40B4-BE49-F238E27FC236}">
                <a16:creationId xmlns:a16="http://schemas.microsoft.com/office/drawing/2014/main" id="{30F55230-97F9-64EB-C334-9F992B3C21BD}"/>
              </a:ext>
            </a:extLst>
          </p:cNvPr>
          <p:cNvGraphicFramePr>
            <a:graphicFrameLocks noGrp="1"/>
          </p:cNvGraphicFramePr>
          <p:nvPr>
            <p:extLst>
              <p:ext uri="{D42A27DB-BD31-4B8C-83A1-F6EECF244321}">
                <p14:modId xmlns:p14="http://schemas.microsoft.com/office/powerpoint/2010/main" val="1950623899"/>
              </p:ext>
            </p:extLst>
          </p:nvPr>
        </p:nvGraphicFramePr>
        <p:xfrm>
          <a:off x="1821619" y="1238750"/>
          <a:ext cx="8540113" cy="4380499"/>
        </p:xfrm>
        <a:graphic>
          <a:graphicData uri="http://schemas.openxmlformats.org/drawingml/2006/table">
            <a:tbl>
              <a:tblPr/>
              <a:tblGrid>
                <a:gridCol w="2109909">
                  <a:extLst>
                    <a:ext uri="{9D8B030D-6E8A-4147-A177-3AD203B41FA5}">
                      <a16:colId xmlns:a16="http://schemas.microsoft.com/office/drawing/2014/main" val="20000"/>
                    </a:ext>
                  </a:extLst>
                </a:gridCol>
                <a:gridCol w="6430204">
                  <a:extLst>
                    <a:ext uri="{9D8B030D-6E8A-4147-A177-3AD203B41FA5}">
                      <a16:colId xmlns:a16="http://schemas.microsoft.com/office/drawing/2014/main" val="20001"/>
                    </a:ext>
                  </a:extLst>
                </a:gridCol>
              </a:tblGrid>
              <a:tr h="1501066">
                <a:tc gridSpan="2">
                  <a:txBody>
                    <a:bodyPr/>
                    <a:lstStyle/>
                    <a:p>
                      <a:pPr algn="ctr" fontAlgn="b"/>
                      <a:r>
                        <a:rPr lang="nl-NL" sz="3200" b="1" i="0" u="none" strike="noStrike" dirty="0">
                          <a:solidFill>
                            <a:srgbClr val="000000"/>
                          </a:solidFill>
                          <a:effectLst/>
                          <a:latin typeface="Calibri" panose="020F0502020204030204" pitchFamily="34" charset="0"/>
                        </a:rPr>
                        <a:t>VAKKEN BIJ FOOD </a:t>
                      </a:r>
                    </a:p>
                  </a:txBody>
                  <a:tcPr marL="6896" marR="6896" marT="6896"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74B6D"/>
                    </a:solidFill>
                  </a:tcPr>
                </a:tc>
                <a:tc hMerge="1">
                  <a:txBody>
                    <a:bodyPr/>
                    <a:lstStyle/>
                    <a:p>
                      <a:pPr algn="l" fontAlgn="b"/>
                      <a:endParaRPr lang="nl-NL" sz="1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9933"/>
                    </a:solidFill>
                  </a:tcPr>
                </a:tc>
                <a:extLst>
                  <a:ext uri="{0D108BD9-81ED-4DB2-BD59-A6C34878D82A}">
                    <a16:rowId xmlns:a16="http://schemas.microsoft.com/office/drawing/2014/main" val="10000"/>
                  </a:ext>
                </a:extLst>
              </a:tr>
              <a:tr h="521361">
                <a:tc>
                  <a:txBody>
                    <a:bodyPr/>
                    <a:lstStyle/>
                    <a:p>
                      <a:pPr algn="l" fontAlgn="b"/>
                      <a:r>
                        <a:rPr lang="nl-NL" sz="2400" b="1" i="0" u="none" strike="noStrike" dirty="0">
                          <a:solidFill>
                            <a:srgbClr val="000000"/>
                          </a:solidFill>
                          <a:effectLst/>
                          <a:latin typeface="Calibri" panose="020F0502020204030204" pitchFamily="34" charset="0"/>
                        </a:rPr>
                        <a:t>BIOLOGIE</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 </a:t>
                      </a:r>
                      <a:r>
                        <a:rPr lang="nl-NL" sz="2400" b="1" i="0" u="none" strike="noStrike" dirty="0">
                          <a:solidFill>
                            <a:srgbClr val="FF0000"/>
                          </a:solidFill>
                          <a:effectLst/>
                          <a:latin typeface="Calibri" panose="020F0502020204030204" pitchFamily="34" charset="0"/>
                        </a:rPr>
                        <a:t>ONDERNEMEN ( klas 3 )</a:t>
                      </a:r>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720610">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 GASTHEERSCHAP</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604387">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 DE KEUKEN</a:t>
                      </a:r>
                    </a:p>
                  </a:txBody>
                  <a:tcPr marL="6896" marR="6896" marT="6896"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1033075">
                <a:tc>
                  <a:txBody>
                    <a:bodyPr/>
                    <a:lstStyle/>
                    <a:p>
                      <a:pPr algn="l" fontAlgn="b"/>
                      <a:endParaRPr lang="nl-NL" sz="2400" b="1" i="0" u="none" strike="noStrike" dirty="0">
                        <a:solidFill>
                          <a:srgbClr val="000000"/>
                        </a:solidFill>
                        <a:effectLst/>
                        <a:latin typeface="Calibri" panose="020F0502020204030204" pitchFamily="34" charset="0"/>
                      </a:endParaRPr>
                    </a:p>
                  </a:txBody>
                  <a:tcPr marL="6896" marR="6896" marT="6896" marB="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b"/>
                      <a:r>
                        <a:rPr lang="nl-NL" sz="2400" b="1" i="0" u="none" strike="noStrike" dirty="0">
                          <a:solidFill>
                            <a:srgbClr val="000000"/>
                          </a:solidFill>
                          <a:effectLst/>
                          <a:latin typeface="Calibri" panose="020F0502020204030204" pitchFamily="34" charset="0"/>
                        </a:rPr>
                        <a:t> TRAITEUR</a:t>
                      </a:r>
                    </a:p>
                  </a:txBody>
                  <a:tcPr marL="6896" marR="6896" marT="6896" marB="0">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5" name="PIJL-OMLAAG 6">
            <a:extLst>
              <a:ext uri="{FF2B5EF4-FFF2-40B4-BE49-F238E27FC236}">
                <a16:creationId xmlns:a16="http://schemas.microsoft.com/office/drawing/2014/main" id="{03C714EF-5BF3-7296-D24E-99115A1EE7A5}"/>
              </a:ext>
            </a:extLst>
          </p:cNvPr>
          <p:cNvSpPr/>
          <p:nvPr/>
        </p:nvSpPr>
        <p:spPr>
          <a:xfrm rot="9783952">
            <a:off x="6147194" y="4946669"/>
            <a:ext cx="961902" cy="1258784"/>
          </a:xfrm>
          <a:prstGeom prst="downArrow">
            <a:avLst/>
          </a:prstGeom>
          <a:solidFill>
            <a:srgbClr val="E74B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 name="Rechthoek 15">
            <a:extLst>
              <a:ext uri="{FF2B5EF4-FFF2-40B4-BE49-F238E27FC236}">
                <a16:creationId xmlns:a16="http://schemas.microsoft.com/office/drawing/2014/main" id="{46E65437-A99E-B95D-9C52-03DEFA95EDDC}"/>
              </a:ext>
            </a:extLst>
          </p:cNvPr>
          <p:cNvSpPr/>
          <p:nvPr/>
        </p:nvSpPr>
        <p:spPr>
          <a:xfrm>
            <a:off x="5120627" y="6101695"/>
            <a:ext cx="3230088" cy="316092"/>
          </a:xfrm>
          <a:prstGeom prst="rect">
            <a:avLst/>
          </a:prstGeom>
          <a:solidFill>
            <a:srgbClr val="E74B6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dirty="0"/>
              <a:t>SCHOOLEXAMEN</a:t>
            </a:r>
          </a:p>
        </p:txBody>
      </p:sp>
    </p:spTree>
    <p:extLst>
      <p:ext uri="{BB962C8B-B14F-4D97-AF65-F5344CB8AC3E}">
        <p14:creationId xmlns:p14="http://schemas.microsoft.com/office/powerpoint/2010/main" val="1291082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300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3000"/>
                                  </p:stCondLst>
                                  <p:childTnLst>
                                    <p:set>
                                      <p:cBhvr>
                                        <p:cTn id="8" dur="1" fill="hold">
                                          <p:stCondLst>
                                            <p:cond delay="0"/>
                                          </p:stCondLst>
                                        </p:cTn>
                                        <p:tgtEl>
                                          <p:spTgt spid="11"/>
                                        </p:tgtEl>
                                        <p:attrNameLst>
                                          <p:attrName>style.visibility</p:attrName>
                                        </p:attrNameLst>
                                      </p:cBhvr>
                                      <p:to>
                                        <p:strVal val="visible"/>
                                      </p:to>
                                    </p:set>
                                  </p:childTnLst>
                                </p:cTn>
                              </p:par>
                            </p:childTnLst>
                          </p:cTn>
                        </p:par>
                        <p:par>
                          <p:cTn id="9" fill="hold">
                            <p:stCondLst>
                              <p:cond delay="3000"/>
                            </p:stCondLst>
                            <p:childTnLst>
                              <p:par>
                                <p:cTn id="10" presetID="1" presetClass="entr" presetSubtype="0" fill="hold" grpId="0" nodeType="afterEffect">
                                  <p:stCondLst>
                                    <p:cond delay="3000"/>
                                  </p:stCondLst>
                                  <p:childTnLst>
                                    <p:set>
                                      <p:cBhvr>
                                        <p:cTn id="11" dur="1" fill="hold">
                                          <p:stCondLst>
                                            <p:cond delay="0"/>
                                          </p:stCondLst>
                                        </p:cTn>
                                        <p:tgtEl>
                                          <p:spTgt spid="15"/>
                                        </p:tgtEl>
                                        <p:attrNameLst>
                                          <p:attrName>style.visibility</p:attrName>
                                        </p:attrNameLst>
                                      </p:cBhvr>
                                      <p:to>
                                        <p:strVal val="visible"/>
                                      </p:to>
                                    </p:set>
                                  </p:childTnLst>
                                </p:cTn>
                              </p:par>
                              <p:par>
                                <p:cTn id="12" presetID="1" presetClass="entr" presetSubtype="0" fill="hold" grpId="0" nodeType="withEffect">
                                  <p:stCondLst>
                                    <p:cond delay="3000"/>
                                  </p:stCondLst>
                                  <p:childTnLst>
                                    <p:set>
                                      <p:cBhvr>
                                        <p:cTn id="13"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5" grpId="0" animBg="1"/>
      <p:bldP spid="16" grpId="0" animBg="1"/>
    </p:bldLst>
  </p:timing>
</p:sld>
</file>

<file path=ppt/theme/theme1.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129</TotalTime>
  <Words>563</Words>
  <Application>Microsoft Office PowerPoint</Application>
  <PresentationFormat>Breedbeeld</PresentationFormat>
  <Paragraphs>185</Paragraphs>
  <Slides>16</Slides>
  <Notes>0</Notes>
  <HiddenSlides>0</HiddenSlides>
  <MMClips>0</MMClips>
  <ScaleCrop>false</ScaleCrop>
  <HeadingPairs>
    <vt:vector size="6" baseType="variant">
      <vt:variant>
        <vt:lpstr>Gebruikte lettertypen</vt:lpstr>
      </vt:variant>
      <vt:variant>
        <vt:i4>5</vt:i4>
      </vt:variant>
      <vt:variant>
        <vt:lpstr>Thema</vt:lpstr>
      </vt:variant>
      <vt:variant>
        <vt:i4>1</vt:i4>
      </vt:variant>
      <vt:variant>
        <vt:lpstr>Diatitels</vt:lpstr>
      </vt:variant>
      <vt:variant>
        <vt:i4>16</vt:i4>
      </vt:variant>
    </vt:vector>
  </HeadingPairs>
  <TitlesOfParts>
    <vt:vector size="22" baseType="lpstr">
      <vt:lpstr>Arial</vt:lpstr>
      <vt:lpstr>Arial Narrow</vt:lpstr>
      <vt:lpstr>Calibri</vt:lpstr>
      <vt:lpstr>Calibri Light</vt:lpstr>
      <vt:lpstr>Times</vt:lpstr>
      <vt:lpstr>Kantoorthema</vt:lpstr>
      <vt:lpstr>PowerPoint-presentatie</vt:lpstr>
      <vt:lpstr>Het keuzemoment voor leerjaar 3 &amp; 4 22 februari</vt:lpstr>
      <vt:lpstr>Vragen en opmerkingen voor het keuzemoment:</vt:lpstr>
      <vt:lpstr>Hoe ziet de bovenbouw eruit?</vt:lpstr>
      <vt:lpstr>PowerPoint-presentatie</vt:lpstr>
      <vt:lpstr>Totaal overige vakken</vt:lpstr>
      <vt:lpstr>De 4 werkgebieden</vt:lpstr>
      <vt:lpstr>PowerPoint-presentatie</vt:lpstr>
      <vt:lpstr>PowerPoint-presentatie</vt:lpstr>
      <vt:lpstr>PowerPoint-presentatie</vt:lpstr>
      <vt:lpstr>PowerPoint-presentatie</vt:lpstr>
      <vt:lpstr>PowerPoint-presentatie</vt:lpstr>
      <vt:lpstr>Sollicitatie</vt:lpstr>
      <vt:lpstr>Halverwege het 3e jaar toch twijfel?</vt:lpstr>
      <vt:lpstr>Keuzeformulier invullen</vt:lpstr>
      <vt:lpstr>Vragen?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PowerPoint-presentatie</dc:title>
  <dc:creator>Henriëtte Alkema</dc:creator>
  <cp:lastModifiedBy>Henriëtte Alkema</cp:lastModifiedBy>
  <cp:revision>6</cp:revision>
  <dcterms:created xsi:type="dcterms:W3CDTF">2023-02-20T13:15:03Z</dcterms:created>
  <dcterms:modified xsi:type="dcterms:W3CDTF">2023-02-22T15:32:43Z</dcterms:modified>
</cp:coreProperties>
</file>